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7" r:id="rId3"/>
  </p:sldMasterIdLst>
  <p:notesMasterIdLst>
    <p:notesMasterId r:id="rId7"/>
  </p:notesMasterIdLst>
  <p:handoutMasterIdLst>
    <p:handoutMasterId r:id="rId15"/>
  </p:handoutMasterIdLst>
  <p:sldIdLst>
    <p:sldId id="1570" r:id="rId4"/>
    <p:sldId id="2129" r:id="rId5"/>
    <p:sldId id="1789" r:id="rId6"/>
    <p:sldId id="1790" r:id="rId8"/>
    <p:sldId id="2111" r:id="rId9"/>
    <p:sldId id="2121" r:id="rId10"/>
    <p:sldId id="2106" r:id="rId11"/>
    <p:sldId id="2123" r:id="rId12"/>
    <p:sldId id="2127" r:id="rId13"/>
    <p:sldId id="2128" r:id="rId14"/>
  </p:sldIdLst>
  <p:sldSz cx="12192000" cy="6858000"/>
  <p:notesSz cx="6858000" cy="9144000"/>
  <p:custDataLst>
    <p:tags r:id="rId20"/>
  </p:custDataLst>
  <p:defaultTex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3929" userDrawn="1">
          <p15:clr>
            <a:srgbClr val="A4A3A4"/>
          </p15:clr>
        </p15:guide>
        <p15:guide id="2" pos="3681"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尹立" initials="尹" lastIdx="3" clrIdx="0"/>
  <p:cmAuthor id="2" name="作者" initials="A" lastIdx="1" clrIdx="1"/>
  <p:cmAuthor id="3" name="李欣坪" initials="李" lastIdx="2"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FF"/>
    <a:srgbClr val="00B0F0"/>
    <a:srgbClr val="2747BE"/>
    <a:srgbClr val="003366"/>
    <a:srgbClr val="1D41D5"/>
    <a:srgbClr val="1552D1"/>
    <a:srgbClr val="1489FF"/>
    <a:srgbClr val="0000CC"/>
    <a:srgbClr val="0563C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437" autoAdjust="0"/>
    <p:restoredTop sz="93967" autoAdjust="0"/>
  </p:normalViewPr>
  <p:slideViewPr>
    <p:cSldViewPr showGuides="1">
      <p:cViewPr varScale="1">
        <p:scale>
          <a:sx n="118" d="100"/>
          <a:sy n="118" d="100"/>
        </p:scale>
        <p:origin x="-228" y="-108"/>
      </p:cViewPr>
      <p:guideLst>
        <p:guide orient="horz" pos="3929"/>
        <p:guide pos="3681"/>
      </p:guideLst>
    </p:cSldViewPr>
  </p:slideViewPr>
  <p:outlineViewPr>
    <p:cViewPr>
      <p:scale>
        <a:sx n="33" d="100"/>
        <a:sy n="33" d="100"/>
      </p:scale>
      <p:origin x="0" y="0"/>
    </p:cViewPr>
  </p:outlineViewPr>
  <p:notesTextViewPr>
    <p:cViewPr>
      <p:scale>
        <a:sx n="100" d="100"/>
        <a:sy n="100" d="100"/>
      </p:scale>
      <p:origin x="0" y="0"/>
    </p:cViewPr>
  </p:notesTextViewPr>
  <p:gridSpacing cx="72005" cy="72005"/>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notesMaster" Target="notesMasters/notesMaster1.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 Type="http://schemas.openxmlformats.org/officeDocument/2006/relationships/slideMaster" Target="slideMasters/slideMaster2.xml"/><Relationship Id="rId20" Type="http://schemas.openxmlformats.org/officeDocument/2006/relationships/tags" Target="tags/tag27.xml"/><Relationship Id="rId2" Type="http://schemas.openxmlformats.org/officeDocument/2006/relationships/theme" Target="theme/theme1.xml"/><Relationship Id="rId19" Type="http://schemas.openxmlformats.org/officeDocument/2006/relationships/commentAuthors" Target="commentAuthors.xml"/><Relationship Id="rId18" Type="http://schemas.openxmlformats.org/officeDocument/2006/relationships/tableStyles" Target="tableStyles.xml"/><Relationship Id="rId17" Type="http://schemas.openxmlformats.org/officeDocument/2006/relationships/viewProps" Target="viewProps.xml"/><Relationship Id="rId16" Type="http://schemas.openxmlformats.org/officeDocument/2006/relationships/presProps" Target="presProps.xml"/><Relationship Id="rId15" Type="http://schemas.openxmlformats.org/officeDocument/2006/relationships/handoutMaster" Target="handoutMasters/handoutMaster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微软雅黑" panose="020B0503020204020204" pitchFamily="34" charset="-122"/>
                <a:ea typeface="微软雅黑" panose="020B0503020204020204" pitchFamily="34" charset="-122"/>
              </a:defRPr>
            </a:lvl1pPr>
          </a:lstStyle>
          <a:p>
            <a:pPr>
              <a:defRPr/>
            </a:pPr>
            <a:endParaRPr lang="zh-CN" altLang="en-US" dirty="0"/>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微软雅黑" panose="020B0503020204020204" pitchFamily="34" charset="-122"/>
                <a:ea typeface="微软雅黑" panose="020B0503020204020204" pitchFamily="34" charset="-122"/>
              </a:defRPr>
            </a:lvl1pPr>
          </a:lstStyle>
          <a:p>
            <a:pPr>
              <a:defRPr/>
            </a:pPr>
            <a:endParaRPr lang="zh-CN" altLang="en-US" dirty="0"/>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marL="0" marR="0" lvl="0" indent="0" algn="l" defTabSz="914400" rtl="0" eaLnBrk="0" fontAlgn="base" latinLnBrk="0" hangingPunct="0">
              <a:lnSpc>
                <a:spcPct val="100000"/>
              </a:lnSpc>
              <a:spcBef>
                <a:spcPct val="30000"/>
              </a:spcBef>
              <a:spcAft>
                <a:spcPct val="0"/>
              </a:spcAft>
              <a:buClrTx/>
              <a:buSzTx/>
              <a:buFontTx/>
              <a:buNone/>
              <a:defRPr/>
            </a:pPr>
            <a:endParaRPr kumimoji="0" lang="zh-CN" altLang="en-US" sz="1200" b="0" i="0" u="none" strike="noStrike" kern="1200" cap="none" spc="0" normalizeH="0" baseline="0" noProof="0" dirty="0">
              <a:ln>
                <a:noFill/>
              </a:ln>
              <a:solidFill>
                <a:schemeClr val="tx1"/>
              </a:solidFill>
              <a:effectLst/>
              <a:uLnTx/>
              <a:uFillTx/>
              <a:latin typeface="+mn-lt"/>
              <a:ea typeface="+mn-ea"/>
              <a:cs typeface="+mn-cs"/>
            </a:endParaRPr>
          </a:p>
        </p:txBody>
      </p:sp>
      <p:sp>
        <p:nvSpPr>
          <p:cNvPr id="4101" name="备注占位符 4"/>
          <p:cNvSpPr>
            <a:spLocks noGrp="1" noChangeArrowheads="1"/>
          </p:cNvSpPr>
          <p:nvPr>
            <p:ph type="body" sz="quarter" idx="4294967295"/>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dirty="0">
                <a:ln>
                  <a:noFill/>
                </a:ln>
                <a:solidFill>
                  <a:schemeClr val="tx1"/>
                </a:solidFill>
                <a:effectLst/>
                <a:uLnTx/>
                <a:uFillTx/>
                <a:latin typeface="+mn-lt"/>
                <a:ea typeface="+mn-ea"/>
                <a:cs typeface="+mn-cs"/>
              </a:rPr>
              <a:t>单击此处编辑母版文本样式</a:t>
            </a:r>
            <a:endParaRPr kumimoji="0" lang="zh-CN" altLang="en-US" sz="1200" b="0" i="0" u="none" strike="noStrike" kern="1200" cap="none" spc="0" normalizeH="0" baseline="0" noProof="0" dirty="0">
              <a:ln>
                <a:noFill/>
              </a:ln>
              <a:solidFill>
                <a:schemeClr val="tx1"/>
              </a:solidFill>
              <a:effectLst/>
              <a:uLnTx/>
              <a:uFillTx/>
              <a:latin typeface="+mn-lt"/>
              <a:ea typeface="+mn-ea"/>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dirty="0">
                <a:ln>
                  <a:noFill/>
                </a:ln>
                <a:solidFill>
                  <a:schemeClr val="tx1"/>
                </a:solidFill>
                <a:effectLst/>
                <a:uLnTx/>
                <a:uFillTx/>
                <a:latin typeface="+mn-lt"/>
                <a:ea typeface="+mn-ea"/>
                <a:cs typeface="+mn-cs"/>
              </a:rPr>
              <a:t>第二级</a:t>
            </a:r>
            <a:endParaRPr kumimoji="0" lang="zh-CN" altLang="en-US" sz="1200" b="0" i="0" u="none" strike="noStrike" kern="1200" cap="none" spc="0" normalizeH="0" baseline="0" noProof="0" dirty="0">
              <a:ln>
                <a:noFill/>
              </a:ln>
              <a:solidFill>
                <a:schemeClr val="tx1"/>
              </a:solidFill>
              <a:effectLst/>
              <a:uLnTx/>
              <a:uFillTx/>
              <a:latin typeface="+mn-lt"/>
              <a:ea typeface="+mn-ea"/>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dirty="0">
                <a:ln>
                  <a:noFill/>
                </a:ln>
                <a:solidFill>
                  <a:schemeClr val="tx1"/>
                </a:solidFill>
                <a:effectLst/>
                <a:uLnTx/>
                <a:uFillTx/>
                <a:latin typeface="+mn-lt"/>
                <a:ea typeface="+mn-ea"/>
                <a:cs typeface="+mn-cs"/>
              </a:rPr>
              <a:t>第三级</a:t>
            </a:r>
            <a:endParaRPr kumimoji="0" lang="zh-CN" altLang="en-US" sz="1200" b="0" i="0" u="none" strike="noStrike" kern="1200" cap="none" spc="0" normalizeH="0" baseline="0" noProof="0" dirty="0">
              <a:ln>
                <a:noFill/>
              </a:ln>
              <a:solidFill>
                <a:schemeClr val="tx1"/>
              </a:solidFill>
              <a:effectLst/>
              <a:uLnTx/>
              <a:uFillTx/>
              <a:latin typeface="+mn-lt"/>
              <a:ea typeface="+mn-ea"/>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dirty="0">
                <a:ln>
                  <a:noFill/>
                </a:ln>
                <a:solidFill>
                  <a:schemeClr val="tx1"/>
                </a:solidFill>
                <a:effectLst/>
                <a:uLnTx/>
                <a:uFillTx/>
                <a:latin typeface="+mn-lt"/>
                <a:ea typeface="+mn-ea"/>
                <a:cs typeface="+mn-cs"/>
              </a:rPr>
              <a:t>第四级</a:t>
            </a:r>
            <a:endParaRPr kumimoji="0" lang="zh-CN" altLang="en-US" sz="1200" b="0" i="0" u="none" strike="noStrike" kern="1200" cap="none" spc="0" normalizeH="0" baseline="0" noProof="0" dirty="0">
              <a:ln>
                <a:noFill/>
              </a:ln>
              <a:solidFill>
                <a:schemeClr val="tx1"/>
              </a:solidFill>
              <a:effectLst/>
              <a:uLnTx/>
              <a:uFillTx/>
              <a:latin typeface="+mn-lt"/>
              <a:ea typeface="+mn-ea"/>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dirty="0">
                <a:ln>
                  <a:noFill/>
                </a:ln>
                <a:solidFill>
                  <a:schemeClr val="tx1"/>
                </a:solidFill>
                <a:effectLst/>
                <a:uLnTx/>
                <a:uFillTx/>
                <a:latin typeface="+mn-lt"/>
                <a:ea typeface="+mn-ea"/>
                <a:cs typeface="+mn-cs"/>
              </a:rPr>
              <a:t>第五级</a:t>
            </a:r>
            <a:endParaRPr kumimoji="0" lang="zh-CN" altLang="en-US" sz="12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微软雅黑" panose="020B0503020204020204" pitchFamily="34" charset="-122"/>
                <a:ea typeface="微软雅黑" panose="020B0503020204020204" pitchFamily="34" charset="-122"/>
              </a:defRPr>
            </a:lvl1pPr>
          </a:lstStyle>
          <a:p>
            <a:pPr>
              <a:defRPr/>
            </a:pPr>
            <a:endParaRPr lang="zh-CN" altLang="en-US" dirty="0"/>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defRPr>
                <a:latin typeface="微软雅黑" panose="020B0503020204020204" pitchFamily="34" charset="-122"/>
                <a:ea typeface="微软雅黑" panose="020B0503020204020204" pitchFamily="34" charset="-122"/>
              </a:defRPr>
            </a:lvl1pPr>
          </a:lstStyle>
          <a:p>
            <a:pPr algn="r"/>
            <a:fld id="{9A0DB2DC-4C9A-4742-B13C-FB6460FD3503}" type="slidenum">
              <a:rPr lang="zh-CN" altLang="en-US" sz="1200" noProof="1" smtClean="0"/>
            </a:fld>
            <a:endParaRPr lang="zh-CN" altLang="en-US" sz="1200" noProof="1"/>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微软雅黑" panose="020B0503020204020204" pitchFamily="34" charset="-122"/>
        <a:cs typeface="+mn-cs"/>
      </a:defRPr>
    </a:lvl1pPr>
    <a:lvl2pPr marL="457200" algn="l" rtl="0" eaLnBrk="0" fontAlgn="base" hangingPunct="0">
      <a:spcBef>
        <a:spcPct val="30000"/>
      </a:spcBef>
      <a:spcAft>
        <a:spcPct val="0"/>
      </a:spcAft>
      <a:defRPr sz="1200" kern="1200">
        <a:solidFill>
          <a:schemeClr val="tx1"/>
        </a:solidFill>
        <a:latin typeface="+mn-lt"/>
        <a:ea typeface="微软雅黑" panose="020B0503020204020204" pitchFamily="34" charset="-122"/>
        <a:cs typeface="+mn-cs"/>
      </a:defRPr>
    </a:lvl2pPr>
    <a:lvl3pPr marL="914400" algn="l" rtl="0" eaLnBrk="0" fontAlgn="base" hangingPunct="0">
      <a:spcBef>
        <a:spcPct val="30000"/>
      </a:spcBef>
      <a:spcAft>
        <a:spcPct val="0"/>
      </a:spcAft>
      <a:defRPr sz="1200" kern="1200">
        <a:solidFill>
          <a:schemeClr val="tx1"/>
        </a:solidFill>
        <a:latin typeface="+mn-lt"/>
        <a:ea typeface="微软雅黑" panose="020B0503020204020204" pitchFamily="34" charset="-122"/>
        <a:cs typeface="+mn-cs"/>
      </a:defRPr>
    </a:lvl3pPr>
    <a:lvl4pPr marL="1371600" algn="l" rtl="0" eaLnBrk="0" fontAlgn="base" hangingPunct="0">
      <a:spcBef>
        <a:spcPct val="30000"/>
      </a:spcBef>
      <a:spcAft>
        <a:spcPct val="0"/>
      </a:spcAft>
      <a:defRPr sz="1200" kern="1200">
        <a:solidFill>
          <a:schemeClr val="tx1"/>
        </a:solidFill>
        <a:latin typeface="+mn-lt"/>
        <a:ea typeface="微软雅黑" panose="020B0503020204020204" pitchFamily="34" charset="-122"/>
        <a:cs typeface="+mn-cs"/>
      </a:defRPr>
    </a:lvl4pPr>
    <a:lvl5pPr marL="1828800" algn="l" rtl="0" eaLnBrk="0" fontAlgn="base" hangingPunct="0">
      <a:spcBef>
        <a:spcPct val="30000"/>
      </a:spcBef>
      <a:spcAft>
        <a:spcPct val="0"/>
      </a:spcAft>
      <a:defRPr sz="1200" kern="1200">
        <a:solidFill>
          <a:schemeClr val="tx1"/>
        </a:solidFill>
        <a:latin typeface="+mn-lt"/>
        <a:ea typeface="微软雅黑" panose="020B0503020204020204" pitchFamily="3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p:sp>
      <p:sp>
        <p:nvSpPr>
          <p:cNvPr id="4099" name="备注占位符 2"/>
          <p:cNvSpPr>
            <a:spLocks noGrp="1"/>
          </p:cNvSpPr>
          <p:nvPr>
            <p:ph type="body" idx="1"/>
          </p:nvPr>
        </p:nvSpPr>
        <p:spPr>
          <a:noFill/>
        </p:spPr>
        <p:txBody>
          <a:bodyPr anchor="t"/>
          <a:lstStyle/>
          <a:p>
            <a:pPr eaLnBrk="1" hangingPunct="1">
              <a:spcBef>
                <a:spcPct val="0"/>
              </a:spcBef>
            </a:pPr>
            <a:endParaRPr lang="zh-CN" altLang="en-US" dirty="0">
              <a:ea typeface="宋体" panose="02010600030101010101" pitchFamily="2" charset="-122"/>
            </a:endParaRPr>
          </a:p>
        </p:txBody>
      </p:sp>
      <p:sp>
        <p:nvSpPr>
          <p:cNvPr id="4100" name="灯片编号占位符 3"/>
          <p:cNvSpPr txBox="1">
            <a:spLocks noGrp="1" noChangeArrowheads="1"/>
          </p:cNvSpPr>
          <p:nvPr/>
        </p:nvSpPr>
        <p:spPr bwMode="auto">
          <a:xfrm>
            <a:off x="5623698" y="5935220"/>
            <a:ext cx="4302231" cy="313521"/>
          </a:xfrm>
          <a:prstGeom prst="rect">
            <a:avLst/>
          </a:prstGeom>
          <a:noFill/>
          <a:ln w="9525">
            <a:noFill/>
            <a:miter lim="800000"/>
          </a:ln>
        </p:spPr>
        <p:txBody>
          <a:bodyPr anchor="b"/>
          <a:lstStyle/>
          <a:p>
            <a:pPr algn="r" eaLnBrk="1" hangingPunct="1">
              <a:buFont typeface="Arial" panose="020B0604020202020204" pitchFamily="34" charset="0"/>
              <a:buNone/>
            </a:pPr>
            <a:fld id="{361695E7-C892-41A2-875F-04F5406B8425}" type="slidenum">
              <a:rPr lang="zh-CN" altLang="en-US" sz="1200">
                <a:latin typeface="Calibri" panose="020F0502020204030204" pitchFamily="34" charset="0"/>
                <a:ea typeface="宋体" panose="02010600030101010101" pitchFamily="2" charset="-122"/>
              </a:rPr>
            </a:fld>
            <a:endParaRPr lang="zh-CN" altLang="en-US" sz="1200">
              <a:latin typeface="Calibri" panose="020F0502020204030204" pitchFamily="34" charset="0"/>
              <a:ea typeface="宋体" panose="02010600030101010101" pitchFamily="2" charset="-122"/>
            </a:endParaRPr>
          </a:p>
        </p:txBody>
      </p:sp>
    </p:spTree>
  </p:cSld>
  <p:clrMapOvr>
    <a:overrideClrMapping bg1="lt1" tx1="dk1" bg2="lt2" tx2="dk2" accent1="accent1" accent2="accent2" accent3="accent3" accent4="accent4" accent5="accent5" accent6="accent6" hlink="hlink" folHlink="folHlink"/>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4294967295"/>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tx1"/>
        </a:solidFill>
        <a:effectLst/>
      </p:bgPr>
    </p:bg>
    <p:spTree>
      <p:nvGrpSpPr>
        <p:cNvPr id="1" name=""/>
        <p:cNvGrpSpPr/>
        <p:nvPr/>
      </p:nvGrpSpPr>
      <p:grpSpPr>
        <a:xfrm>
          <a:off x="0" y="0"/>
          <a:ext cx="0" cy="0"/>
          <a:chOff x="0" y="0"/>
          <a:chExt cx="0" cy="0"/>
        </a:xfrm>
      </p:grpSpPr>
      <p:sp>
        <p:nvSpPr>
          <p:cNvPr id="44" name="日期占位符 151591"/>
          <p:cNvSpPr>
            <a:spLocks noGrp="1"/>
          </p:cNvSpPr>
          <p:nvPr>
            <p:ph type="dt" sz="half" idx="2"/>
          </p:nvPr>
        </p:nvSpPr>
        <p:spPr>
          <a:xfrm>
            <a:off x="609600" y="6244731"/>
            <a:ext cx="2844800" cy="457280"/>
          </a:xfrm>
          <a:prstGeom prst="rect">
            <a:avLst/>
          </a:prstGeom>
          <a:noFill/>
          <a:ln w="9525">
            <a:noFill/>
          </a:ln>
        </p:spPr>
        <p:txBody>
          <a:bodyPr vert="horz" wrap="square" lIns="91440" tIns="45720" rIns="91440" bIns="45720" numCol="1" anchor="t" anchorCtr="0" compatLnSpc="1"/>
          <a:lstStyle>
            <a:lvl1pPr>
              <a:defRPr smtClean="0">
                <a:effectLst>
                  <a:outerShdw blurRad="38100" dist="38100" dir="2700000" algn="tl">
                    <a:srgbClr val="C0C0C0"/>
                  </a:outerShdw>
                </a:effectLst>
                <a:ea typeface="微软雅黑" panose="020B0503020204020204" pitchFamily="34" charset="-122"/>
              </a:defRPr>
            </a:lvl1pPr>
          </a:lstStyle>
          <a:p>
            <a:pPr>
              <a:defRPr/>
            </a:pPr>
            <a:endParaRPr lang="zh-CN" altLang="en-US" sz="1000" dirty="0"/>
          </a:p>
        </p:txBody>
      </p:sp>
      <p:sp>
        <p:nvSpPr>
          <p:cNvPr id="46" name="页脚占位符 151592"/>
          <p:cNvSpPr>
            <a:spLocks noGrp="1"/>
          </p:cNvSpPr>
          <p:nvPr>
            <p:ph type="ftr" sz="quarter" idx="3"/>
          </p:nvPr>
        </p:nvSpPr>
        <p:spPr>
          <a:xfrm>
            <a:off x="4165600" y="6249493"/>
            <a:ext cx="3860800" cy="457280"/>
          </a:xfrm>
          <a:prstGeom prst="rect">
            <a:avLst/>
          </a:prstGeom>
          <a:noFill/>
          <a:ln w="9525">
            <a:noFill/>
          </a:ln>
        </p:spPr>
        <p:txBody>
          <a:bodyPr/>
          <a:lstStyle>
            <a:lvl1pPr>
              <a:defRPr>
                <a:ea typeface="微软雅黑" panose="020B0503020204020204" pitchFamily="34" charset="-122"/>
              </a:defRPr>
            </a:lvl1pPr>
          </a:lstStyle>
          <a:p>
            <a:pPr>
              <a:defRPr/>
            </a:pPr>
            <a:endParaRPr lang="zh-CN" altLang="en-US" sz="1000" dirty="0"/>
          </a:p>
        </p:txBody>
      </p:sp>
      <p:sp>
        <p:nvSpPr>
          <p:cNvPr id="47" name="灯片编号占位符 151593"/>
          <p:cNvSpPr>
            <a:spLocks noGrp="1"/>
          </p:cNvSpPr>
          <p:nvPr>
            <p:ph type="sldNum" sz="quarter" idx="4"/>
          </p:nvPr>
        </p:nvSpPr>
        <p:spPr>
          <a:xfrm>
            <a:off x="8737600" y="6244731"/>
            <a:ext cx="2844800" cy="457280"/>
          </a:xfrm>
          <a:prstGeom prst="rect">
            <a:avLst/>
          </a:prstGeom>
          <a:noFill/>
          <a:ln w="9525">
            <a:noFill/>
          </a:ln>
        </p:spPr>
        <p:txBody>
          <a:bodyPr vert="horz" wrap="square" lIns="91440" tIns="45720" rIns="91440" bIns="45720" numCol="1" anchor="t" anchorCtr="0" compatLnSpc="1"/>
          <a:lstStyle>
            <a:lvl1pPr>
              <a:defRPr>
                <a:ea typeface="微软雅黑" panose="020B0503020204020204" pitchFamily="34" charset="-122"/>
              </a:defRPr>
            </a:lvl1pPr>
          </a:lstStyle>
          <a:p>
            <a:fld id="{9A0DB2DC-4C9A-4742-B13C-FB6460FD3503}" type="slidenum">
              <a:rPr lang="zh-CN" altLang="en-US" noProof="1" smtClean="0">
                <a:effectLst>
                  <a:outerShdw blurRad="38100" dist="38100" dir="2700000">
                    <a:srgbClr val="C0C0C0"/>
                  </a:outerShdw>
                </a:effectLst>
              </a:rPr>
            </a:fld>
            <a:endParaRPr lang="zh-CN" altLang="en-US" noProof="1">
              <a:effectLst>
                <a:outerShdw blurRad="38100" dist="38100" dir="2700000">
                  <a:srgbClr val="C0C0C0"/>
                </a:outerShdw>
              </a:effectLst>
            </a:endParaRPr>
          </a:p>
        </p:txBody>
      </p:sp>
    </p:spTree>
  </p:cSld>
  <p:clrMapOvr>
    <a:masterClrMapping/>
  </p:clrMapOvr>
  <p:transition/>
  <p:hf sldNum="0" hd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12" name="矩形 11"/>
          <p:cNvSpPr/>
          <p:nvPr userDrawn="1"/>
        </p:nvSpPr>
        <p:spPr bwMode="auto">
          <a:xfrm>
            <a:off x="0" y="6257925"/>
            <a:ext cx="12192000" cy="600075"/>
          </a:xfrm>
          <a:prstGeom prst="rect">
            <a:avLst/>
          </a:prstGeom>
          <a:gradFill>
            <a:gsLst>
              <a:gs pos="80000">
                <a:srgbClr val="026DCE">
                  <a:alpha val="70000"/>
                </a:srgbClr>
              </a:gs>
              <a:gs pos="26000">
                <a:srgbClr val="014C83"/>
              </a:gs>
            </a:gsLst>
            <a:path path="circle">
              <a:fillToRect l="100000" t="100000"/>
            </a:path>
          </a:gradFill>
          <a:ln w="25400" cap="flat" cmpd="sng" algn="ctr">
            <a:noFill/>
            <a:prstDash val="solid"/>
          </a:ln>
          <a:effectLst/>
        </p:spPr>
        <p:txBody>
          <a:bodyPr lIns="91432" tIns="45716" rIns="91432" bIns="45716"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Franklin Gothic Book" panose="020B0503020102020204"/>
              <a:ea typeface="黑体" panose="02010609060101010101" charset="-122"/>
              <a:cs typeface="+mn-cs"/>
            </a:endParaRPr>
          </a:p>
        </p:txBody>
      </p:sp>
      <p:sp>
        <p:nvSpPr>
          <p:cNvPr id="8" name="矩形 9"/>
          <p:cNvSpPr/>
          <p:nvPr userDrawn="1"/>
        </p:nvSpPr>
        <p:spPr bwMode="auto">
          <a:xfrm>
            <a:off x="-1" y="-22860"/>
            <a:ext cx="12192001" cy="715325"/>
          </a:xfrm>
          <a:prstGeom prst="rect">
            <a:avLst/>
          </a:prstGeom>
          <a:gradFill flip="none" rotWithShape="1">
            <a:gsLst>
              <a:gs pos="21000">
                <a:srgbClr val="012E57">
                  <a:lumMod val="75000"/>
                  <a:lumOff val="25000"/>
                </a:srgbClr>
              </a:gs>
              <a:gs pos="86000">
                <a:srgbClr val="014C83"/>
              </a:gs>
            </a:gsLst>
            <a:path path="circle">
              <a:fillToRect l="100000" t="100000"/>
            </a:path>
            <a:tileRect r="-100000" b="-100000"/>
          </a:gradFill>
          <a:ln w="25400" cap="flat" cmpd="sng" algn="ctr">
            <a:noFill/>
            <a:prstDash val="solid"/>
          </a:ln>
          <a:effectLst/>
        </p:spPr>
        <p:txBody>
          <a:bodyPr lIns="91432" tIns="45716" rIns="91432" bIns="45716"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Franklin Gothic Book" panose="020B0503020102020204"/>
              <a:ea typeface="黑体" panose="02010609060101010101" charset="-122"/>
              <a:cs typeface="+mn-cs"/>
            </a:endParaRPr>
          </a:p>
        </p:txBody>
      </p:sp>
      <p:sp>
        <p:nvSpPr>
          <p:cNvPr id="13" name="TextBox 12"/>
          <p:cNvSpPr txBox="1"/>
          <p:nvPr userDrawn="1"/>
        </p:nvSpPr>
        <p:spPr>
          <a:xfrm>
            <a:off x="9475769" y="6357958"/>
            <a:ext cx="2692461" cy="400110"/>
          </a:xfrm>
          <a:prstGeom prst="rect">
            <a:avLst/>
          </a:prstGeom>
          <a:noFill/>
        </p:spPr>
        <p:txBody>
          <a:bodyPr wrap="square" rtlCol="0">
            <a:spAutoFit/>
          </a:bodyPr>
          <a:lstStyle/>
          <a:p>
            <a:r>
              <a:rPr lang="zh-CN" altLang="en-US" sz="2000" dirty="0">
                <a:solidFill>
                  <a:schemeClr val="bg1"/>
                </a:solidFill>
                <a:latin typeface="华文新魏" panose="02010800040101010101" pitchFamily="2" charset="-122"/>
                <a:ea typeface="华文新魏" panose="02010800040101010101" pitchFamily="2" charset="-122"/>
              </a:rPr>
              <a:t>诚信  仁爱  敬业  创新</a:t>
            </a:r>
            <a:endParaRPr lang="zh-CN" altLang="en-US" sz="2000" dirty="0">
              <a:solidFill>
                <a:schemeClr val="bg1"/>
              </a:solidFill>
              <a:latin typeface="华文新魏" panose="02010800040101010101" pitchFamily="2" charset="-122"/>
              <a:ea typeface="华文新魏" panose="02010800040101010101" pitchFamily="2" charset="-122"/>
            </a:endParaRPr>
          </a:p>
        </p:txBody>
      </p:sp>
      <p:pic>
        <p:nvPicPr>
          <p:cNvPr id="2051" name="Picture 3" descr="H:\PPT大赛\华山院区.png"/>
          <p:cNvPicPr>
            <a:picLocks noChangeAspect="1" noChangeArrowheads="1"/>
          </p:cNvPicPr>
          <p:nvPr userDrawn="1"/>
        </p:nvPicPr>
        <p:blipFill>
          <a:blip r:embed="rId2" cstate="print"/>
          <a:stretch>
            <a:fillRect/>
          </a:stretch>
        </p:blipFill>
        <p:spPr bwMode="auto">
          <a:xfrm>
            <a:off x="10416717" y="-142900"/>
            <a:ext cx="1728000" cy="914025"/>
          </a:xfrm>
          <a:prstGeom prst="rect">
            <a:avLst/>
          </a:prstGeom>
          <a:ln>
            <a:noFill/>
          </a:ln>
          <a:effectLst>
            <a:softEdge rad="112500"/>
          </a:effectLst>
        </p:spPr>
      </p:pic>
      <p:sp>
        <p:nvSpPr>
          <p:cNvPr id="18" name="TextBox 17"/>
          <p:cNvSpPr txBox="1"/>
          <p:nvPr userDrawn="1"/>
        </p:nvSpPr>
        <p:spPr>
          <a:xfrm>
            <a:off x="952464" y="71414"/>
            <a:ext cx="2286016" cy="561692"/>
          </a:xfrm>
          <a:prstGeom prst="rect">
            <a:avLst/>
          </a:prstGeom>
          <a:noFill/>
        </p:spPr>
        <p:txBody>
          <a:bodyPr wrap="square" rtlCol="0">
            <a:spAutoFit/>
          </a:bodyPr>
          <a:lstStyle/>
          <a:p>
            <a:pPr algn="dist"/>
            <a:r>
              <a:rPr lang="zh-CN" altLang="en-US" sz="2000" dirty="0">
                <a:solidFill>
                  <a:schemeClr val="bg1"/>
                </a:solidFill>
                <a:latin typeface="华文新魏" panose="02010800040101010101" pitchFamily="2" charset="-122"/>
                <a:ea typeface="华文新魏" panose="02010800040101010101" pitchFamily="2" charset="-122"/>
              </a:rPr>
              <a:t>攀枝花市中心医院</a:t>
            </a:r>
            <a:endParaRPr lang="en-US" altLang="zh-CN" sz="2000" dirty="0">
              <a:solidFill>
                <a:schemeClr val="bg1"/>
              </a:solidFill>
              <a:latin typeface="华文新魏" panose="02010800040101010101" pitchFamily="2" charset="-122"/>
              <a:ea typeface="华文新魏" panose="02010800040101010101" pitchFamily="2" charset="-122"/>
            </a:endParaRPr>
          </a:p>
          <a:p>
            <a:pPr algn="dist"/>
            <a:r>
              <a:rPr lang="en-US" altLang="zh-CN" sz="1050" dirty="0">
                <a:solidFill>
                  <a:schemeClr val="bg1"/>
                </a:solidFill>
                <a:latin typeface="华文新魏" panose="02010800040101010101" pitchFamily="2" charset="-122"/>
                <a:ea typeface="华文新魏" panose="02010800040101010101" pitchFamily="2" charset="-122"/>
              </a:rPr>
              <a:t>PANZHIHUA</a:t>
            </a:r>
            <a:r>
              <a:rPr lang="en-US" altLang="zh-CN" sz="1050" baseline="0" dirty="0">
                <a:solidFill>
                  <a:schemeClr val="bg1"/>
                </a:solidFill>
                <a:latin typeface="华文新魏" panose="02010800040101010101" pitchFamily="2" charset="-122"/>
                <a:ea typeface="华文新魏" panose="02010800040101010101" pitchFamily="2" charset="-122"/>
              </a:rPr>
              <a:t> CENTRAL HOSPITAL</a:t>
            </a:r>
            <a:endParaRPr lang="zh-CN" altLang="en-US" sz="1050" dirty="0">
              <a:solidFill>
                <a:schemeClr val="bg1"/>
              </a:solidFill>
              <a:latin typeface="华文新魏" panose="02010800040101010101" pitchFamily="2" charset="-122"/>
              <a:ea typeface="华文新魏" panose="02010800040101010101" pitchFamily="2" charset="-122"/>
            </a:endParaRPr>
          </a:p>
        </p:txBody>
      </p:sp>
      <p:pic>
        <p:nvPicPr>
          <p:cNvPr id="1026" name="Picture 2" descr="D:\素材\LOGO中心医院-原图.png"/>
          <p:cNvPicPr>
            <a:picLocks noChangeAspect="1" noChangeArrowheads="1"/>
          </p:cNvPicPr>
          <p:nvPr userDrawn="1"/>
        </p:nvPicPr>
        <p:blipFill>
          <a:blip r:embed="rId3" cstate="print"/>
          <a:srcRect/>
          <a:stretch>
            <a:fillRect/>
          </a:stretch>
        </p:blipFill>
        <p:spPr bwMode="auto">
          <a:xfrm>
            <a:off x="303902" y="-24"/>
            <a:ext cx="648000" cy="648000"/>
          </a:xfrm>
          <a:prstGeom prst="rect">
            <a:avLst/>
          </a:prstGeom>
          <a:noFill/>
        </p:spPr>
      </p:pic>
    </p:spTree>
  </p:cSld>
  <p:clrMapOvr>
    <a:masterClrMapping/>
  </p:clrMapOvr>
  <p:transition>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bg>
      <p:bgPr>
        <a:solidFill>
          <a:schemeClr val="tx1"/>
        </a:solidFill>
        <a:effectLst/>
      </p:bgPr>
    </p:bg>
    <p:spTree>
      <p:nvGrpSpPr>
        <p:cNvPr id="1" name=""/>
        <p:cNvGrpSpPr/>
        <p:nvPr/>
      </p:nvGrpSpPr>
      <p:grpSpPr>
        <a:xfrm>
          <a:off x="0" y="0"/>
          <a:ext cx="0" cy="0"/>
          <a:chOff x="0" y="0"/>
          <a:chExt cx="0" cy="0"/>
        </a:xfrm>
      </p:grpSpPr>
      <p:sp>
        <p:nvSpPr>
          <p:cNvPr id="44" name="日期占位符 151591"/>
          <p:cNvSpPr>
            <a:spLocks noGrp="1"/>
          </p:cNvSpPr>
          <p:nvPr>
            <p:ph type="dt" sz="half" idx="2"/>
          </p:nvPr>
        </p:nvSpPr>
        <p:spPr>
          <a:xfrm>
            <a:off x="609600" y="6244731"/>
            <a:ext cx="2844800" cy="457280"/>
          </a:xfrm>
          <a:prstGeom prst="rect">
            <a:avLst/>
          </a:prstGeom>
          <a:noFill/>
          <a:ln w="9525">
            <a:noFill/>
          </a:ln>
        </p:spPr>
        <p:txBody>
          <a:bodyPr vert="horz" wrap="square" lIns="91440" tIns="45720" rIns="91440" bIns="45720" numCol="1" anchor="t" anchorCtr="0" compatLnSpc="1"/>
          <a:lstStyle>
            <a:lvl1pPr>
              <a:defRPr smtClean="0">
                <a:effectLst>
                  <a:outerShdw blurRad="38100" dist="38100" dir="2700000" algn="tl">
                    <a:srgbClr val="C0C0C0"/>
                  </a:outerShdw>
                </a:effectLst>
                <a:ea typeface="微软雅黑" panose="020B0503020204020204" pitchFamily="34" charset="-122"/>
              </a:defRPr>
            </a:lvl1pPr>
          </a:lstStyle>
          <a:p>
            <a:pPr>
              <a:defRPr/>
            </a:pPr>
            <a:endParaRPr lang="zh-CN" altLang="en-US" sz="1000" dirty="0"/>
          </a:p>
        </p:txBody>
      </p:sp>
      <p:sp>
        <p:nvSpPr>
          <p:cNvPr id="46" name="页脚占位符 151592"/>
          <p:cNvSpPr>
            <a:spLocks noGrp="1"/>
          </p:cNvSpPr>
          <p:nvPr>
            <p:ph type="ftr" sz="quarter" idx="3"/>
          </p:nvPr>
        </p:nvSpPr>
        <p:spPr>
          <a:xfrm>
            <a:off x="4165600" y="6249493"/>
            <a:ext cx="3860800" cy="457280"/>
          </a:xfrm>
          <a:prstGeom prst="rect">
            <a:avLst/>
          </a:prstGeom>
          <a:noFill/>
          <a:ln w="9525">
            <a:noFill/>
          </a:ln>
        </p:spPr>
        <p:txBody>
          <a:bodyPr/>
          <a:lstStyle>
            <a:lvl1pPr>
              <a:defRPr>
                <a:ea typeface="微软雅黑" panose="020B0503020204020204" pitchFamily="34" charset="-122"/>
              </a:defRPr>
            </a:lvl1pPr>
          </a:lstStyle>
          <a:p>
            <a:pPr>
              <a:defRPr/>
            </a:pPr>
            <a:endParaRPr lang="zh-CN" altLang="en-US" sz="1000" dirty="0"/>
          </a:p>
        </p:txBody>
      </p:sp>
      <p:sp>
        <p:nvSpPr>
          <p:cNvPr id="47" name="灯片编号占位符 151593"/>
          <p:cNvSpPr>
            <a:spLocks noGrp="1"/>
          </p:cNvSpPr>
          <p:nvPr>
            <p:ph type="sldNum" sz="quarter" idx="4"/>
          </p:nvPr>
        </p:nvSpPr>
        <p:spPr>
          <a:xfrm>
            <a:off x="8737600" y="6244731"/>
            <a:ext cx="2844800" cy="457280"/>
          </a:xfrm>
          <a:prstGeom prst="rect">
            <a:avLst/>
          </a:prstGeom>
          <a:noFill/>
          <a:ln w="9525">
            <a:noFill/>
          </a:ln>
        </p:spPr>
        <p:txBody>
          <a:bodyPr vert="horz" wrap="square" lIns="91440" tIns="45720" rIns="91440" bIns="45720" numCol="1" anchor="t" anchorCtr="0" compatLnSpc="1"/>
          <a:lstStyle>
            <a:lvl1pPr>
              <a:defRPr>
                <a:ea typeface="微软雅黑" panose="020B0503020204020204" pitchFamily="34" charset="-122"/>
              </a:defRPr>
            </a:lvl1pPr>
          </a:lstStyle>
          <a:p>
            <a:fld id="{9A0DB2DC-4C9A-4742-B13C-FB6460FD3503}" type="slidenum">
              <a:rPr lang="zh-CN" altLang="en-US" noProof="1" smtClean="0">
                <a:effectLst>
                  <a:outerShdw blurRad="38100" dist="38100" dir="2700000">
                    <a:srgbClr val="C0C0C0"/>
                  </a:outerShdw>
                </a:effectLst>
              </a:rPr>
            </a:fld>
            <a:endParaRPr lang="zh-CN" altLang="en-US" noProof="1">
              <a:effectLst>
                <a:outerShdw blurRad="38100" dist="38100" dir="2700000">
                  <a:srgbClr val="C0C0C0"/>
                </a:outerShdw>
              </a:effectLst>
            </a:endParaRPr>
          </a:p>
        </p:txBody>
      </p:sp>
    </p:spTree>
  </p:cSld>
  <p:clrMapOvr>
    <a:masterClrMapping/>
  </p:clrMapOvr>
  <p:transition/>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vertTx">
  <p:cSld name="标题和竖排文字">
    <p:bg>
      <p:bgPr>
        <a:solidFill>
          <a:schemeClr val="tx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a:xfrm>
            <a:off x="609600" y="990773"/>
            <a:ext cx="10972800" cy="609707"/>
          </a:xfrm>
          <a:prstGeom prst="rect">
            <a:avLst/>
          </a:prstGeom>
        </p:spPr>
        <p:txBody>
          <a:bodyPr vert="eaVert"/>
          <a:lstStyle>
            <a:lvl1pPr>
              <a:defRPr>
                <a:latin typeface="微软雅黑" panose="020B0503020204020204" pitchFamily="34" charset="-122"/>
                <a:ea typeface="微软雅黑" panose="020B0503020204020204" pitchFamily="34" charset="-122"/>
              </a:defRPr>
            </a:lvl1pPr>
            <a:lvl2pPr>
              <a:defRPr>
                <a:latin typeface="微软雅黑" panose="020B0503020204020204" pitchFamily="34" charset="-122"/>
                <a:ea typeface="微软雅黑" panose="020B0503020204020204" pitchFamily="34" charset="-122"/>
              </a:defRPr>
            </a:lvl2pPr>
            <a:lvl3pPr>
              <a:defRPr>
                <a:latin typeface="微软雅黑" panose="020B0503020204020204" pitchFamily="34" charset="-122"/>
                <a:ea typeface="微软雅黑" panose="020B0503020204020204" pitchFamily="34" charset="-122"/>
              </a:defRPr>
            </a:lvl3pPr>
            <a:lvl4pPr>
              <a:defRPr>
                <a:latin typeface="微软雅黑" panose="020B0503020204020204" pitchFamily="34" charset="-122"/>
                <a:ea typeface="微软雅黑" panose="020B0503020204020204" pitchFamily="34" charset="-122"/>
              </a:defRPr>
            </a:lvl4pPr>
            <a:lvl5pPr>
              <a:defRPr>
                <a:latin typeface="微软雅黑" panose="020B0503020204020204" pitchFamily="34" charset="-122"/>
                <a:ea typeface="微软雅黑" panose="020B0503020204020204" pitchFamily="34" charset="-122"/>
              </a:defRPr>
            </a:lvl5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4" name="日期占位符 151591"/>
          <p:cNvSpPr>
            <a:spLocks noGrp="1"/>
          </p:cNvSpPr>
          <p:nvPr>
            <p:ph type="dt" sz="half" idx="2"/>
          </p:nvPr>
        </p:nvSpPr>
        <p:spPr>
          <a:xfrm>
            <a:off x="609600" y="6244731"/>
            <a:ext cx="2844800" cy="457280"/>
          </a:xfrm>
          <a:prstGeom prst="rect">
            <a:avLst/>
          </a:prstGeom>
          <a:noFill/>
          <a:ln w="9525">
            <a:noFill/>
          </a:ln>
        </p:spPr>
        <p:txBody>
          <a:bodyPr vert="horz" wrap="square" lIns="91440" tIns="45720" rIns="91440" bIns="45720" numCol="1" anchor="t" anchorCtr="0" compatLnSpc="1"/>
          <a:lstStyle>
            <a:lvl1pPr>
              <a:defRPr smtClean="0">
                <a:effectLst>
                  <a:outerShdw blurRad="38100" dist="38100" dir="2700000" algn="tl">
                    <a:srgbClr val="C0C0C0"/>
                  </a:outerShdw>
                </a:effectLst>
                <a:ea typeface="微软雅黑" panose="020B0503020204020204" pitchFamily="34" charset="-122"/>
              </a:defRPr>
            </a:lvl1pPr>
          </a:lstStyle>
          <a:p>
            <a:pPr>
              <a:defRPr/>
            </a:pPr>
            <a:endParaRPr lang="zh-CN" altLang="en-US" sz="1000" dirty="0"/>
          </a:p>
        </p:txBody>
      </p:sp>
      <p:sp>
        <p:nvSpPr>
          <p:cNvPr id="46" name="页脚占位符 151592"/>
          <p:cNvSpPr>
            <a:spLocks noGrp="1"/>
          </p:cNvSpPr>
          <p:nvPr>
            <p:ph type="ftr" sz="quarter" idx="3"/>
          </p:nvPr>
        </p:nvSpPr>
        <p:spPr>
          <a:xfrm>
            <a:off x="4165600" y="6249493"/>
            <a:ext cx="3860800" cy="457280"/>
          </a:xfrm>
          <a:prstGeom prst="rect">
            <a:avLst/>
          </a:prstGeom>
          <a:noFill/>
          <a:ln w="9525">
            <a:noFill/>
          </a:ln>
        </p:spPr>
        <p:txBody>
          <a:bodyPr/>
          <a:lstStyle>
            <a:lvl1pPr>
              <a:defRPr>
                <a:ea typeface="微软雅黑" panose="020B0503020204020204" pitchFamily="34" charset="-122"/>
              </a:defRPr>
            </a:lvl1pPr>
          </a:lstStyle>
          <a:p>
            <a:pPr>
              <a:defRPr/>
            </a:pPr>
            <a:endParaRPr lang="zh-CN" altLang="en-US" sz="1000" dirty="0"/>
          </a:p>
        </p:txBody>
      </p:sp>
      <p:sp>
        <p:nvSpPr>
          <p:cNvPr id="47" name="灯片编号占位符 151593"/>
          <p:cNvSpPr>
            <a:spLocks noGrp="1"/>
          </p:cNvSpPr>
          <p:nvPr>
            <p:ph type="sldNum" sz="quarter" idx="4"/>
          </p:nvPr>
        </p:nvSpPr>
        <p:spPr>
          <a:xfrm>
            <a:off x="8737600" y="6244731"/>
            <a:ext cx="2844800" cy="457280"/>
          </a:xfrm>
          <a:prstGeom prst="rect">
            <a:avLst/>
          </a:prstGeom>
          <a:noFill/>
          <a:ln w="9525">
            <a:noFill/>
          </a:ln>
        </p:spPr>
        <p:txBody>
          <a:bodyPr vert="horz" wrap="square" lIns="91440" tIns="45720" rIns="91440" bIns="45720" numCol="1" anchor="t" anchorCtr="0" compatLnSpc="1"/>
          <a:lstStyle>
            <a:lvl1pPr>
              <a:defRPr>
                <a:ea typeface="微软雅黑" panose="020B0503020204020204" pitchFamily="34" charset="-122"/>
              </a:defRPr>
            </a:lvl1pPr>
          </a:lstStyle>
          <a:p>
            <a:fld id="{9A0DB2DC-4C9A-4742-B13C-FB6460FD3503}" type="slidenum">
              <a:rPr lang="zh-CN" altLang="en-US" noProof="1" smtClean="0">
                <a:effectLst>
                  <a:outerShdw blurRad="38100" dist="38100" dir="2700000">
                    <a:srgbClr val="C0C0C0"/>
                  </a:outerShdw>
                </a:effectLst>
              </a:rPr>
            </a:fld>
            <a:endParaRPr lang="zh-CN" altLang="en-US" noProof="1">
              <a:effectLst>
                <a:outerShdw blurRad="38100" dist="38100" dir="2700000">
                  <a:srgbClr val="C0C0C0"/>
                </a:outerShdw>
              </a:effectLst>
            </a:endParaRP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cSld name="空白页">
    <p:bg>
      <p:bgPr>
        <a:solidFill>
          <a:schemeClr val="tx1"/>
        </a:solidFill>
        <a:effectLst/>
      </p:bgPr>
    </p:bg>
    <p:spTree>
      <p:nvGrpSpPr>
        <p:cNvPr id="1" name=""/>
        <p:cNvGrpSpPr/>
        <p:nvPr/>
      </p:nvGrpSpPr>
      <p:grpSpPr>
        <a:xfrm>
          <a:off x="0" y="0"/>
          <a:ext cx="0" cy="0"/>
          <a:chOff x="0" y="0"/>
          <a:chExt cx="0" cy="0"/>
        </a:xfrm>
      </p:grpSpPr>
    </p:spTree>
  </p:cSld>
  <p:clrMapOvr>
    <a:masterClrMapping/>
  </p:clrMapOvr>
  <p:transition spd="slow">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showMasterSp="0" userDrawn="1">
  <p:cSld name="2_自定义版式">
    <p:bg>
      <p:bgPr>
        <a:solidFill>
          <a:schemeClr val="tx1"/>
        </a:solidFill>
        <a:effectLst/>
      </p:bgPr>
    </p:bg>
    <p:spTree>
      <p:nvGrpSpPr>
        <p:cNvPr id="1" name=""/>
        <p:cNvGrpSpPr/>
        <p:nvPr/>
      </p:nvGrpSpPr>
      <p:grpSpPr>
        <a:xfrm>
          <a:off x="0" y="0"/>
          <a:ext cx="0" cy="0"/>
          <a:chOff x="0" y="0"/>
          <a:chExt cx="0" cy="0"/>
        </a:xfrm>
      </p:grpSpPr>
      <p:cxnSp>
        <p:nvCxnSpPr>
          <p:cNvPr id="44" name="直接连接符 43"/>
          <p:cNvCxnSpPr/>
          <p:nvPr/>
        </p:nvCxnSpPr>
        <p:spPr>
          <a:xfrm flipV="1">
            <a:off x="1270011" y="871691"/>
            <a:ext cx="10479617" cy="0"/>
          </a:xfrm>
          <a:prstGeom prst="line">
            <a:avLst/>
          </a:prstGeom>
          <a:ln w="1587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nvGrpSpPr>
          <p:cNvPr id="7171" name="组合 13"/>
          <p:cNvGrpSpPr/>
          <p:nvPr userDrawn="1"/>
        </p:nvGrpSpPr>
        <p:grpSpPr>
          <a:xfrm>
            <a:off x="527061" y="331847"/>
            <a:ext cx="529167" cy="527143"/>
            <a:chOff x="406574" y="236732"/>
            <a:chExt cx="612048" cy="593261"/>
          </a:xfrm>
        </p:grpSpPr>
        <p:sp>
          <p:nvSpPr>
            <p:cNvPr id="47" name="矩形 46"/>
            <p:cNvSpPr/>
            <p:nvPr/>
          </p:nvSpPr>
          <p:spPr>
            <a:xfrm>
              <a:off x="406574" y="236732"/>
              <a:ext cx="504328" cy="503914"/>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48" name="矩形 47"/>
            <p:cNvSpPr/>
            <p:nvPr/>
          </p:nvSpPr>
          <p:spPr>
            <a:xfrm>
              <a:off x="695461" y="511919"/>
              <a:ext cx="323161" cy="318074"/>
            </a:xfrm>
            <a:prstGeom prst="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grpSp>
      <p:sp>
        <p:nvSpPr>
          <p:cNvPr id="49" name="标题 1"/>
          <p:cNvSpPr txBox="1">
            <a:spLocks noChangeArrowheads="1"/>
          </p:cNvSpPr>
          <p:nvPr/>
        </p:nvSpPr>
        <p:spPr bwMode="auto">
          <a:xfrm>
            <a:off x="1399119" y="357251"/>
            <a:ext cx="3934884" cy="439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ctr"/>
          <a:lstStyle>
            <a:lvl1pPr defTabSz="1022350" eaLnBrk="0" hangingPunct="0">
              <a:defRPr>
                <a:solidFill>
                  <a:schemeClr val="tx1"/>
                </a:solidFill>
                <a:latin typeface="Arial" panose="020B0604020202020204" pitchFamily="34" charset="0"/>
                <a:ea typeface="宋体" panose="02010600030101010101" pitchFamily="2" charset="-122"/>
              </a:defRPr>
            </a:lvl1pPr>
            <a:lvl2pPr marL="742950" indent="-285750" defTabSz="1022350" eaLnBrk="0" hangingPunct="0">
              <a:defRPr>
                <a:solidFill>
                  <a:schemeClr val="tx1"/>
                </a:solidFill>
                <a:latin typeface="Arial" panose="020B0604020202020204" pitchFamily="34" charset="0"/>
                <a:ea typeface="宋体" panose="02010600030101010101" pitchFamily="2" charset="-122"/>
              </a:defRPr>
            </a:lvl2pPr>
            <a:lvl3pPr marL="1143000" indent="-228600" defTabSz="1022350" eaLnBrk="0" hangingPunct="0">
              <a:defRPr>
                <a:solidFill>
                  <a:schemeClr val="tx1"/>
                </a:solidFill>
                <a:latin typeface="Arial" panose="020B0604020202020204" pitchFamily="34" charset="0"/>
                <a:ea typeface="宋体" panose="02010600030101010101" pitchFamily="2" charset="-122"/>
              </a:defRPr>
            </a:lvl3pPr>
            <a:lvl4pPr marL="1600200" indent="-228600" defTabSz="1022350" eaLnBrk="0" hangingPunct="0">
              <a:defRPr>
                <a:solidFill>
                  <a:schemeClr val="tx1"/>
                </a:solidFill>
                <a:latin typeface="Arial" panose="020B0604020202020204" pitchFamily="34" charset="0"/>
                <a:ea typeface="宋体" panose="02010600030101010101" pitchFamily="2" charset="-122"/>
              </a:defRPr>
            </a:lvl4pPr>
            <a:lvl5pPr marL="2057400" indent="-228600" defTabSz="1022350" eaLnBrk="0" hangingPunct="0">
              <a:defRPr>
                <a:solidFill>
                  <a:schemeClr val="tx1"/>
                </a:solidFill>
                <a:latin typeface="Arial" panose="020B0604020202020204" pitchFamily="34" charset="0"/>
                <a:ea typeface="宋体" panose="02010600030101010101" pitchFamily="2" charset="-122"/>
              </a:defRPr>
            </a:lvl5pPr>
            <a:lvl6pPr marL="2514600" indent="-228600" defTabSz="102235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102235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102235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102235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dist" defTabSz="1022350" rtl="0" eaLnBrk="0" fontAlgn="base" latinLnBrk="0" hangingPunct="0">
              <a:lnSpc>
                <a:spcPct val="100000"/>
              </a:lnSpc>
              <a:spcBef>
                <a:spcPct val="0"/>
              </a:spcBef>
              <a:spcAft>
                <a:spcPct val="0"/>
              </a:spcAft>
              <a:buClrTx/>
              <a:buSzTx/>
              <a:buFontTx/>
              <a:buNone/>
              <a:defRPr/>
            </a:pPr>
            <a:endParaRPr kumimoji="0" lang="zh-CN" altLang="en-US" sz="3465" b="1" i="0" u="none" strike="noStrike" kern="1200" cap="none" spc="0" normalizeH="0" baseline="0" noProof="0">
              <a:ln>
                <a:noFill/>
              </a:ln>
              <a:solidFill>
                <a:srgbClr val="595959"/>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1_仅标题">
    <p:bg>
      <p:bgPr>
        <a:solidFill>
          <a:schemeClr val="tx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44" name="日期占位符 151591"/>
          <p:cNvSpPr>
            <a:spLocks noGrp="1"/>
          </p:cNvSpPr>
          <p:nvPr>
            <p:ph type="dt" sz="half" idx="2"/>
          </p:nvPr>
        </p:nvSpPr>
        <p:spPr>
          <a:xfrm>
            <a:off x="609600" y="6244731"/>
            <a:ext cx="2844800" cy="457280"/>
          </a:xfrm>
          <a:prstGeom prst="rect">
            <a:avLst/>
          </a:prstGeom>
          <a:noFill/>
          <a:ln w="9525">
            <a:noFill/>
          </a:ln>
        </p:spPr>
        <p:txBody>
          <a:bodyPr vert="horz" wrap="square" lIns="91440" tIns="45720" rIns="91440" bIns="45720" numCol="1" anchor="t" anchorCtr="0" compatLnSpc="1"/>
          <a:lstStyle>
            <a:lvl1pPr>
              <a:defRPr smtClean="0">
                <a:effectLst>
                  <a:outerShdw blurRad="38100" dist="38100" dir="2700000" algn="tl">
                    <a:srgbClr val="C0C0C0"/>
                  </a:outerShdw>
                </a:effectLst>
                <a:ea typeface="微软雅黑" panose="020B0503020204020204" pitchFamily="34" charset="-122"/>
              </a:defRPr>
            </a:lvl1pPr>
          </a:lstStyle>
          <a:p>
            <a:pPr>
              <a:defRPr/>
            </a:pPr>
            <a:endParaRPr lang="zh-CN" altLang="en-US" sz="1000" dirty="0"/>
          </a:p>
        </p:txBody>
      </p:sp>
      <p:sp>
        <p:nvSpPr>
          <p:cNvPr id="46" name="页脚占位符 151592"/>
          <p:cNvSpPr>
            <a:spLocks noGrp="1"/>
          </p:cNvSpPr>
          <p:nvPr>
            <p:ph type="ftr" sz="quarter" idx="3"/>
          </p:nvPr>
        </p:nvSpPr>
        <p:spPr>
          <a:xfrm>
            <a:off x="4165600" y="6249493"/>
            <a:ext cx="3860800" cy="457280"/>
          </a:xfrm>
          <a:prstGeom prst="rect">
            <a:avLst/>
          </a:prstGeom>
          <a:noFill/>
          <a:ln w="9525">
            <a:noFill/>
          </a:ln>
        </p:spPr>
        <p:txBody>
          <a:bodyPr/>
          <a:lstStyle>
            <a:lvl1pPr>
              <a:defRPr>
                <a:ea typeface="微软雅黑" panose="020B0503020204020204" pitchFamily="34" charset="-122"/>
              </a:defRPr>
            </a:lvl1pPr>
          </a:lstStyle>
          <a:p>
            <a:pPr>
              <a:defRPr/>
            </a:pPr>
            <a:endParaRPr lang="zh-CN" altLang="en-US" sz="1000" dirty="0"/>
          </a:p>
        </p:txBody>
      </p:sp>
      <p:sp>
        <p:nvSpPr>
          <p:cNvPr id="47" name="灯片编号占位符 151593"/>
          <p:cNvSpPr>
            <a:spLocks noGrp="1"/>
          </p:cNvSpPr>
          <p:nvPr>
            <p:ph type="sldNum" sz="quarter" idx="4"/>
          </p:nvPr>
        </p:nvSpPr>
        <p:spPr>
          <a:xfrm>
            <a:off x="8737600" y="6244731"/>
            <a:ext cx="2844800" cy="457280"/>
          </a:xfrm>
          <a:prstGeom prst="rect">
            <a:avLst/>
          </a:prstGeom>
          <a:noFill/>
          <a:ln w="9525">
            <a:noFill/>
          </a:ln>
        </p:spPr>
        <p:txBody>
          <a:bodyPr vert="horz" wrap="square" lIns="91440" tIns="45720" rIns="91440" bIns="45720" numCol="1" anchor="t" anchorCtr="0" compatLnSpc="1"/>
          <a:lstStyle>
            <a:lvl1pPr>
              <a:defRPr>
                <a:ea typeface="微软雅黑" panose="020B0503020204020204" pitchFamily="34" charset="-122"/>
              </a:defRPr>
            </a:lvl1pPr>
          </a:lstStyle>
          <a:p>
            <a:fld id="{9A0DB2DC-4C9A-4742-B13C-FB6460FD3503}" type="slidenum">
              <a:rPr lang="zh-CN" altLang="en-US" noProof="1" smtClean="0">
                <a:effectLst>
                  <a:outerShdw blurRad="38100" dist="38100" dir="2700000">
                    <a:srgbClr val="C0C0C0"/>
                  </a:outerShdw>
                </a:effectLst>
              </a:rPr>
            </a:fld>
            <a:endParaRPr lang="zh-CN" altLang="en-US" noProof="1">
              <a:effectLst>
                <a:outerShdw blurRad="38100" dist="38100" dir="2700000">
                  <a:srgbClr val="C0C0C0"/>
                </a:outerShdw>
              </a:effectLst>
            </a:endParaRP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1198800" y="914513"/>
            <a:ext cx="9799200" cy="2570717"/>
          </a:xfrm>
        </p:spPr>
        <p:txBody>
          <a:bodyPr lIns="90000" tIns="46800" rIns="90000" bIns="46800" anchor="b" anchorCtr="0">
            <a:normAutofit/>
          </a:bodyPr>
          <a:lstStyle>
            <a:lvl1pPr algn="ctr">
              <a:defRPr sz="6000"/>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3"/>
            </p:custDataLst>
          </p:nvPr>
        </p:nvSpPr>
        <p:spPr>
          <a:xfrm>
            <a:off x="1198800" y="3560840"/>
            <a:ext cx="9799200" cy="1472581"/>
          </a:xfrm>
        </p:spPr>
        <p:txBody>
          <a:bodyPr lIns="90000" tIns="46800" rIns="90000" bIns="46800">
            <a:normAutofit/>
          </a:bodyPr>
          <a:lstStyle>
            <a:lvl1pPr marL="0" indent="0" algn="ctr">
              <a:lnSpc>
                <a:spcPct val="110000"/>
              </a:lnSpc>
              <a:buNone/>
              <a:defRPr sz="2400" spc="200">
                <a:latin typeface="微软雅黑" panose="020B0503020204020204" pitchFamily="34" charset="-122"/>
                <a:ea typeface="微软雅黑" panose="020B0503020204020204" pitchFamily="34" charset="-12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4"/>
            </p:custDataLst>
          </p:nvPr>
        </p:nvSpPr>
        <p:spPr/>
        <p:txBody>
          <a:bodyPr/>
          <a:lstStyle>
            <a:lvl1pPr>
              <a:defRPr/>
            </a:lvl1pPr>
          </a:lstStyle>
          <a:p>
            <a:fld id="{760FBDFE-C587-4B4C-A407-44438C67B59E}" type="datetimeFigureOut">
              <a:rPr lang="zh-CN" altLang="en-US" smtClean="0"/>
            </a:fld>
            <a:endParaRPr lang="zh-CN" altLang="en-US" dirty="0"/>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stretch>
            <a:fillRect/>
          </a:stretch>
        </p:blipFill>
        <p:spPr>
          <a:xfrm>
            <a:off x="0" y="0"/>
            <a:ext cx="12192000" cy="6875359"/>
          </a:xfrm>
          <a:prstGeom prst="rect">
            <a:avLst/>
          </a:prstGeom>
        </p:spPr>
      </p:pic>
      <p:sp>
        <p:nvSpPr>
          <p:cNvPr id="3" name="矩形 2"/>
          <p:cNvSpPr/>
          <p:nvPr userDrawn="1"/>
        </p:nvSpPr>
        <p:spPr>
          <a:xfrm>
            <a:off x="0" y="447731"/>
            <a:ext cx="611188" cy="611264"/>
          </a:xfrm>
          <a:prstGeom prst="rect">
            <a:avLst/>
          </a:prstGeom>
          <a:solidFill>
            <a:srgbClr val="1173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135" strike="noStrike" noProof="1">
              <a:solidFill>
                <a:srgbClr val="F2A849"/>
              </a:solidFill>
              <a:latin typeface="微软雅黑" panose="020B0503020204020204" pitchFamily="34" charset="-122"/>
              <a:ea typeface="微软雅黑" panose="020B0503020204020204" pitchFamily="34" charset="-122"/>
            </a:endParaRP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813"/>
            <a:ext cx="10363200" cy="1470283"/>
          </a:xfr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828800" y="3886880"/>
            <a:ext cx="8534400" cy="1752907"/>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835" indent="0" algn="ctr">
              <a:buNone/>
              <a:defRPr>
                <a:solidFill>
                  <a:schemeClr val="tx1">
                    <a:tint val="75000"/>
                  </a:schemeClr>
                </a:solidFill>
              </a:defRPr>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15D5B860-218D-455B-BA0A-BCD67F38A75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50CFC10-3459-4490-BA3F-7F17AFDEFE10}"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image" Target="../media/image2.jpeg"/><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0"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1026" name="组合 151553"/>
          <p:cNvGrpSpPr/>
          <p:nvPr/>
        </p:nvGrpSpPr>
        <p:grpSpPr>
          <a:xfrm>
            <a:off x="2120" y="0"/>
            <a:ext cx="12198349" cy="6852848"/>
            <a:chOff x="1" y="0"/>
            <a:chExt cx="5763" cy="4316"/>
          </a:xfrm>
        </p:grpSpPr>
        <p:sp>
          <p:nvSpPr>
            <p:cNvPr id="1027" name="任意多边形 151554"/>
            <p:cNvSpPr/>
            <p:nvPr/>
          </p:nvSpPr>
          <p:spPr>
            <a:xfrm>
              <a:off x="5045" y="2626"/>
              <a:ext cx="719" cy="1690"/>
            </a:xfrm>
            <a:custGeom>
              <a:avLst/>
              <a:gdLst/>
              <a:ahLst/>
              <a:cxnLst>
                <a:cxn ang="0">
                  <a:pos x="723" y="72"/>
                </a:cxn>
                <a:cxn ang="0">
                  <a:pos x="723" y="0"/>
                </a:cxn>
                <a:cxn ang="0">
                  <a:pos x="705" y="101"/>
                </a:cxn>
                <a:cxn ang="0">
                  <a:pos x="681" y="209"/>
                </a:cxn>
                <a:cxn ang="0">
                  <a:pos x="633" y="389"/>
                </a:cxn>
                <a:cxn ang="0">
                  <a:pos x="580" y="569"/>
                </a:cxn>
                <a:cxn ang="0">
                  <a:pos x="505" y="749"/>
                </a:cxn>
                <a:cxn ang="0">
                  <a:pos x="427" y="935"/>
                </a:cxn>
                <a:cxn ang="0">
                  <a:pos x="337" y="1121"/>
                </a:cxn>
                <a:cxn ang="0">
                  <a:pos x="236" y="1312"/>
                </a:cxn>
                <a:cxn ang="0">
                  <a:pos x="125" y="1498"/>
                </a:cxn>
                <a:cxn ang="0">
                  <a:pos x="0" y="1690"/>
                </a:cxn>
                <a:cxn ang="0">
                  <a:pos x="11" y="1690"/>
                </a:cxn>
                <a:cxn ang="0">
                  <a:pos x="137" y="1498"/>
                </a:cxn>
                <a:cxn ang="0">
                  <a:pos x="248" y="1312"/>
                </a:cxn>
                <a:cxn ang="0">
                  <a:pos x="349" y="1121"/>
                </a:cxn>
                <a:cxn ang="0">
                  <a:pos x="439" y="935"/>
                </a:cxn>
                <a:cxn ang="0">
                  <a:pos x="517" y="749"/>
                </a:cxn>
                <a:cxn ang="0">
                  <a:pos x="591" y="569"/>
                </a:cxn>
                <a:cxn ang="0">
                  <a:pos x="645" y="389"/>
                </a:cxn>
                <a:cxn ang="0">
                  <a:pos x="693" y="209"/>
                </a:cxn>
                <a:cxn ang="0">
                  <a:pos x="711" y="143"/>
                </a:cxn>
                <a:cxn ang="0">
                  <a:pos x="723" y="72"/>
                </a:cxn>
                <a:cxn ang="0">
                  <a:pos x="723" y="72"/>
                </a:cxn>
              </a:cxnLst>
              <a:rect l="0" t="0" r="0" b="0"/>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close/>
                </a:path>
              </a:pathLst>
            </a:custGeom>
            <a:solidFill>
              <a:srgbClr val="FFFFFF"/>
            </a:solidFill>
            <a:ln w="9525">
              <a:noFill/>
            </a:ln>
          </p:spPr>
          <p:txBody>
            <a:bodyPr/>
            <a:lstStyle/>
            <a:p>
              <a:endParaRPr lang="zh-CN" altLang="en-US" sz="100" dirty="0">
                <a:latin typeface="微软雅黑" panose="020B0503020204020204" pitchFamily="34" charset="-122"/>
                <a:ea typeface="微软雅黑" panose="020B0503020204020204" pitchFamily="34" charset="-122"/>
              </a:endParaRPr>
            </a:p>
          </p:txBody>
        </p:sp>
        <p:sp>
          <p:nvSpPr>
            <p:cNvPr id="1028" name="任意多边形 151555"/>
            <p:cNvSpPr/>
            <p:nvPr/>
          </p:nvSpPr>
          <p:spPr>
            <a:xfrm>
              <a:off x="5386" y="3794"/>
              <a:ext cx="378" cy="522"/>
            </a:xfrm>
            <a:custGeom>
              <a:avLst/>
              <a:gdLst/>
              <a:ahLst/>
              <a:cxnLst>
                <a:cxn ang="0">
                  <a:pos x="380" y="0"/>
                </a:cxn>
                <a:cxn ang="0">
                  <a:pos x="296" y="132"/>
                </a:cxn>
                <a:cxn ang="0">
                  <a:pos x="207" y="264"/>
                </a:cxn>
                <a:cxn ang="0">
                  <a:pos x="102" y="396"/>
                </a:cxn>
                <a:cxn ang="0">
                  <a:pos x="0" y="522"/>
                </a:cxn>
                <a:cxn ang="0">
                  <a:pos x="12" y="522"/>
                </a:cxn>
                <a:cxn ang="0">
                  <a:pos x="114" y="402"/>
                </a:cxn>
                <a:cxn ang="0">
                  <a:pos x="207" y="282"/>
                </a:cxn>
                <a:cxn ang="0">
                  <a:pos x="380" y="24"/>
                </a:cxn>
                <a:cxn ang="0">
                  <a:pos x="380" y="0"/>
                </a:cxn>
                <a:cxn ang="0">
                  <a:pos x="380" y="0"/>
                </a:cxn>
              </a:cxnLst>
              <a:rect l="0" t="0" r="0" b="0"/>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close/>
                </a:path>
              </a:pathLst>
            </a:custGeom>
            <a:solidFill>
              <a:srgbClr val="FFFFFF"/>
            </a:solidFill>
            <a:ln w="9525">
              <a:noFill/>
            </a:ln>
          </p:spPr>
          <p:txBody>
            <a:bodyPr/>
            <a:lstStyle/>
            <a:p>
              <a:endParaRPr lang="zh-CN" altLang="en-US" sz="100" dirty="0">
                <a:latin typeface="微软雅黑" panose="020B0503020204020204" pitchFamily="34" charset="-122"/>
                <a:ea typeface="微软雅黑" panose="020B0503020204020204" pitchFamily="34" charset="-122"/>
              </a:endParaRPr>
            </a:p>
          </p:txBody>
        </p:sp>
        <p:sp>
          <p:nvSpPr>
            <p:cNvPr id="1029" name="任意多边形 151556"/>
            <p:cNvSpPr/>
            <p:nvPr/>
          </p:nvSpPr>
          <p:spPr>
            <a:xfrm>
              <a:off x="5680" y="4214"/>
              <a:ext cx="84" cy="102"/>
            </a:xfrm>
            <a:custGeom>
              <a:avLst/>
              <a:gdLst/>
              <a:ahLst/>
              <a:cxnLst>
                <a:cxn ang="0">
                  <a:pos x="0" y="102"/>
                </a:cxn>
                <a:cxn ang="0">
                  <a:pos x="18" y="102"/>
                </a:cxn>
                <a:cxn ang="0">
                  <a:pos x="48" y="60"/>
                </a:cxn>
                <a:cxn ang="0">
                  <a:pos x="84" y="24"/>
                </a:cxn>
                <a:cxn ang="0">
                  <a:pos x="84" y="0"/>
                </a:cxn>
                <a:cxn ang="0">
                  <a:pos x="42" y="54"/>
                </a:cxn>
                <a:cxn ang="0">
                  <a:pos x="0" y="102"/>
                </a:cxn>
                <a:cxn ang="0">
                  <a:pos x="0" y="102"/>
                </a:cxn>
              </a:cxnLst>
              <a:rect l="0" t="0" r="0" b="0"/>
              <a:pathLst>
                <a:path w="84" h="102">
                  <a:moveTo>
                    <a:pt x="0" y="102"/>
                  </a:moveTo>
                  <a:lnTo>
                    <a:pt x="18" y="102"/>
                  </a:lnTo>
                  <a:lnTo>
                    <a:pt x="48" y="60"/>
                  </a:lnTo>
                  <a:lnTo>
                    <a:pt x="84" y="24"/>
                  </a:lnTo>
                  <a:lnTo>
                    <a:pt x="84" y="0"/>
                  </a:lnTo>
                  <a:lnTo>
                    <a:pt x="42" y="54"/>
                  </a:lnTo>
                  <a:lnTo>
                    <a:pt x="0" y="102"/>
                  </a:lnTo>
                  <a:close/>
                </a:path>
              </a:pathLst>
            </a:custGeom>
            <a:solidFill>
              <a:srgbClr val="FFFFFF"/>
            </a:solidFill>
            <a:ln w="9525">
              <a:noFill/>
            </a:ln>
          </p:spPr>
          <p:txBody>
            <a:bodyPr/>
            <a:lstStyle/>
            <a:p>
              <a:endParaRPr lang="zh-CN" altLang="en-US" sz="100" dirty="0">
                <a:latin typeface="微软雅黑" panose="020B0503020204020204" pitchFamily="34" charset="-122"/>
                <a:ea typeface="微软雅黑" panose="020B0503020204020204" pitchFamily="34" charset="-122"/>
              </a:endParaRPr>
            </a:p>
          </p:txBody>
        </p:sp>
        <p:grpSp>
          <p:nvGrpSpPr>
            <p:cNvPr id="151558" name="组合 151557"/>
            <p:cNvGrpSpPr/>
            <p:nvPr/>
          </p:nvGrpSpPr>
          <p:grpSpPr>
            <a:xfrm>
              <a:off x="288" y="0"/>
              <a:ext cx="5098" cy="4316"/>
              <a:chOff x="288" y="0"/>
              <a:chExt cx="5098" cy="4316"/>
            </a:xfrm>
            <a:grpFill/>
          </p:grpSpPr>
          <p:sp>
            <p:nvSpPr>
              <p:cNvPr id="151559" name="任意多边形 151558"/>
              <p:cNvSpPr/>
              <p:nvPr/>
            </p:nvSpPr>
            <p:spPr>
              <a:xfrm>
                <a:off x="2789" y="0"/>
                <a:ext cx="72" cy="4316"/>
              </a:xfrm>
              <a:custGeom>
                <a:avLst/>
                <a:gdLst/>
                <a:ahLst/>
                <a:cxnLst/>
                <a:rect l="0" t="0" r="0" b="0"/>
                <a:pathLst>
                  <a:path w="72" h="4316">
                    <a:moveTo>
                      <a:pt x="0" y="0"/>
                    </a:moveTo>
                    <a:lnTo>
                      <a:pt x="60" y="4316"/>
                    </a:lnTo>
                    <a:lnTo>
                      <a:pt x="72" y="4316"/>
                    </a:lnTo>
                    <a:lnTo>
                      <a:pt x="12" y="0"/>
                    </a:lnTo>
                    <a:lnTo>
                      <a:pt x="0" y="0"/>
                    </a:lnTo>
                    <a:lnTo>
                      <a:pt x="0" y="0"/>
                    </a:lnTo>
                    <a:close/>
                  </a:path>
                </a:pathLst>
              </a:custGeom>
              <a:grpFill/>
              <a:ln w="9525">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151560" name="任意多边形 151559"/>
              <p:cNvSpPr/>
              <p:nvPr/>
            </p:nvSpPr>
            <p:spPr>
              <a:xfrm>
                <a:off x="3089" y="0"/>
                <a:ext cx="174" cy="4316"/>
              </a:xfrm>
              <a:custGeom>
                <a:avLst/>
                <a:gdLst/>
                <a:ahLst/>
                <a:cxnLst/>
                <a:rect l="0" t="0" r="0" b="0"/>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pFill/>
              <a:ln w="9525">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151561" name="任意多边形 151560"/>
              <p:cNvSpPr/>
              <p:nvPr/>
            </p:nvSpPr>
            <p:spPr>
              <a:xfrm>
                <a:off x="3358" y="0"/>
                <a:ext cx="337" cy="4316"/>
              </a:xfrm>
              <a:custGeom>
                <a:avLst/>
                <a:gdLst/>
                <a:ahLst/>
                <a:cxnLst/>
                <a:rect l="0" t="0" r="0" b="0"/>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pFill/>
              <a:ln w="9525">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151562" name="任意多边形 151561"/>
              <p:cNvSpPr/>
              <p:nvPr/>
            </p:nvSpPr>
            <p:spPr>
              <a:xfrm>
                <a:off x="3676" y="0"/>
                <a:ext cx="427" cy="4316"/>
              </a:xfrm>
              <a:custGeom>
                <a:avLst/>
                <a:gdLst/>
                <a:ahLst/>
                <a:cxnLst/>
                <a:rect l="0" t="0" r="0" b="0"/>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pFill/>
              <a:ln w="9525">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151563" name="任意多边形 151562"/>
              <p:cNvSpPr/>
              <p:nvPr/>
            </p:nvSpPr>
            <p:spPr>
              <a:xfrm>
                <a:off x="3946" y="0"/>
                <a:ext cx="558" cy="4316"/>
              </a:xfrm>
              <a:custGeom>
                <a:avLst/>
                <a:gdLst/>
                <a:ahLst/>
                <a:cxnLst/>
                <a:rect l="0" t="0" r="0" b="0"/>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pFill/>
              <a:ln w="9525">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151564" name="任意多边形 151563"/>
              <p:cNvSpPr/>
              <p:nvPr/>
            </p:nvSpPr>
            <p:spPr>
              <a:xfrm>
                <a:off x="4246" y="0"/>
                <a:ext cx="690" cy="4316"/>
              </a:xfrm>
              <a:custGeom>
                <a:avLst/>
                <a:gdLst/>
                <a:ahLst/>
                <a:cxnLst/>
                <a:rect l="0" t="0" r="0" b="0"/>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pFill/>
              <a:ln w="9525">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151565" name="任意多边形 151564"/>
              <p:cNvSpPr/>
              <p:nvPr/>
            </p:nvSpPr>
            <p:spPr>
              <a:xfrm>
                <a:off x="4522" y="0"/>
                <a:ext cx="864" cy="4316"/>
              </a:xfrm>
              <a:custGeom>
                <a:avLst/>
                <a:gdLst/>
                <a:ahLst/>
                <a:cxnLst/>
                <a:rect l="0" t="0" r="0" b="0"/>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pFill/>
              <a:ln w="9525">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151566" name="任意多边形 151565"/>
              <p:cNvSpPr/>
              <p:nvPr/>
            </p:nvSpPr>
            <p:spPr>
              <a:xfrm>
                <a:off x="2399" y="0"/>
                <a:ext cx="150" cy="4316"/>
              </a:xfrm>
              <a:custGeom>
                <a:avLst/>
                <a:gdLst/>
                <a:ahLst/>
                <a:cxnLst/>
                <a:rect l="0" t="0" r="0" b="0"/>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pFill/>
              <a:ln w="9525">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151567" name="任意多边形 151566"/>
              <p:cNvSpPr/>
              <p:nvPr/>
            </p:nvSpPr>
            <p:spPr>
              <a:xfrm>
                <a:off x="1967" y="0"/>
                <a:ext cx="300" cy="4316"/>
              </a:xfrm>
              <a:custGeom>
                <a:avLst/>
                <a:gdLst/>
                <a:ahLst/>
                <a:cxnLst/>
                <a:rect l="0" t="0" r="0" b="0"/>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pFill/>
              <a:ln w="9525">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151568" name="任意多边形 151567"/>
              <p:cNvSpPr/>
              <p:nvPr/>
            </p:nvSpPr>
            <p:spPr>
              <a:xfrm>
                <a:off x="1566" y="0"/>
                <a:ext cx="425" cy="4316"/>
              </a:xfrm>
              <a:custGeom>
                <a:avLst/>
                <a:gdLst/>
                <a:ahLst/>
                <a:cxnLst/>
                <a:rect l="0" t="0" r="0" b="0"/>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pFill/>
              <a:ln w="9525">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151569" name="任意多边形 151568"/>
              <p:cNvSpPr/>
              <p:nvPr/>
            </p:nvSpPr>
            <p:spPr>
              <a:xfrm>
                <a:off x="1128" y="0"/>
                <a:ext cx="575" cy="4316"/>
              </a:xfrm>
              <a:custGeom>
                <a:avLst/>
                <a:gdLst/>
                <a:ahLst/>
                <a:cxnLst/>
                <a:rect l="0" t="0" r="0" b="0"/>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pFill/>
              <a:ln w="9525">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151570" name="任意多边形 151569"/>
              <p:cNvSpPr/>
              <p:nvPr/>
            </p:nvSpPr>
            <p:spPr>
              <a:xfrm>
                <a:off x="702" y="0"/>
                <a:ext cx="737" cy="4316"/>
              </a:xfrm>
              <a:custGeom>
                <a:avLst/>
                <a:gdLst/>
                <a:ahLst/>
                <a:cxnLst/>
                <a:rect l="0" t="0" r="0" b="0"/>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pFill/>
              <a:ln w="9525">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151571" name="任意多边形 151570"/>
              <p:cNvSpPr/>
              <p:nvPr/>
            </p:nvSpPr>
            <p:spPr>
              <a:xfrm>
                <a:off x="288" y="0"/>
                <a:ext cx="840" cy="4316"/>
              </a:xfrm>
              <a:custGeom>
                <a:avLst/>
                <a:gdLst/>
                <a:ahLst/>
                <a:cxnLst/>
                <a:rect l="0" t="0" r="0" b="0"/>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pFill/>
              <a:ln w="9525">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grpSp>
        <p:sp>
          <p:nvSpPr>
            <p:cNvPr id="1031" name="任意多边形 151571"/>
            <p:cNvSpPr/>
            <p:nvPr/>
          </p:nvSpPr>
          <p:spPr>
            <a:xfrm>
              <a:off x="6" y="2901"/>
              <a:ext cx="606" cy="1415"/>
            </a:xfrm>
            <a:custGeom>
              <a:avLst/>
              <a:gdLst/>
              <a:ahLst/>
              <a:cxnLst>
                <a:cxn ang="0">
                  <a:pos x="0" y="54"/>
                </a:cxn>
                <a:cxn ang="0">
                  <a:pos x="42" y="228"/>
                </a:cxn>
                <a:cxn ang="0">
                  <a:pos x="96" y="402"/>
                </a:cxn>
                <a:cxn ang="0">
                  <a:pos x="164" y="576"/>
                </a:cxn>
                <a:cxn ang="0">
                  <a:pos x="230" y="744"/>
                </a:cxn>
                <a:cxn ang="0">
                  <a:pos x="308" y="917"/>
                </a:cxn>
                <a:cxn ang="0">
                  <a:pos x="392" y="1085"/>
                </a:cxn>
                <a:cxn ang="0">
                  <a:pos x="490" y="1253"/>
                </a:cxn>
                <a:cxn ang="0">
                  <a:pos x="592" y="1415"/>
                </a:cxn>
                <a:cxn ang="0">
                  <a:pos x="610" y="1415"/>
                </a:cxn>
                <a:cxn ang="0">
                  <a:pos x="502" y="1247"/>
                </a:cxn>
                <a:cxn ang="0">
                  <a:pos x="404" y="1073"/>
                </a:cxn>
                <a:cxn ang="0">
                  <a:pos x="314" y="899"/>
                </a:cxn>
                <a:cxn ang="0">
                  <a:pos x="236" y="720"/>
                </a:cxn>
                <a:cxn ang="0">
                  <a:pos x="164" y="546"/>
                </a:cxn>
                <a:cxn ang="0">
                  <a:pos x="102" y="366"/>
                </a:cxn>
                <a:cxn ang="0">
                  <a:pos x="48" y="180"/>
                </a:cxn>
                <a:cxn ang="0">
                  <a:pos x="0" y="0"/>
                </a:cxn>
                <a:cxn ang="0">
                  <a:pos x="0" y="54"/>
                </a:cxn>
                <a:cxn ang="0">
                  <a:pos x="0" y="54"/>
                </a:cxn>
              </a:cxnLst>
              <a:rect l="0" t="0" r="0" b="0"/>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close/>
                </a:path>
              </a:pathLst>
            </a:custGeom>
            <a:solidFill>
              <a:srgbClr val="FFFFFF"/>
            </a:solidFill>
            <a:ln w="9525">
              <a:noFill/>
            </a:ln>
          </p:spPr>
          <p:txBody>
            <a:bodyPr/>
            <a:lstStyle/>
            <a:p>
              <a:endParaRPr lang="zh-CN" altLang="en-US" sz="100" dirty="0">
                <a:latin typeface="微软雅黑" panose="020B0503020204020204" pitchFamily="34" charset="-122"/>
                <a:ea typeface="微软雅黑" panose="020B0503020204020204" pitchFamily="34" charset="-122"/>
              </a:endParaRPr>
            </a:p>
          </p:txBody>
        </p:sp>
        <p:sp>
          <p:nvSpPr>
            <p:cNvPr id="1032" name="任意多边形 151572"/>
            <p:cNvSpPr/>
            <p:nvPr/>
          </p:nvSpPr>
          <p:spPr>
            <a:xfrm>
              <a:off x="6" y="3890"/>
              <a:ext cx="228" cy="426"/>
            </a:xfrm>
            <a:custGeom>
              <a:avLst/>
              <a:gdLst/>
              <a:ahLst/>
              <a:cxnLst>
                <a:cxn ang="0">
                  <a:pos x="0" y="30"/>
                </a:cxn>
                <a:cxn ang="0">
                  <a:pos x="108" y="240"/>
                </a:cxn>
                <a:cxn ang="0">
                  <a:pos x="218" y="426"/>
                </a:cxn>
                <a:cxn ang="0">
                  <a:pos x="230" y="426"/>
                </a:cxn>
                <a:cxn ang="0">
                  <a:pos x="170" y="330"/>
                </a:cxn>
                <a:cxn ang="0">
                  <a:pos x="117" y="222"/>
                </a:cxn>
                <a:cxn ang="0">
                  <a:pos x="0" y="0"/>
                </a:cxn>
                <a:cxn ang="0">
                  <a:pos x="0" y="30"/>
                </a:cxn>
                <a:cxn ang="0">
                  <a:pos x="0" y="30"/>
                </a:cxn>
              </a:cxnLst>
              <a:rect l="0" t="0" r="0" b="0"/>
              <a:pathLst>
                <a:path w="227" h="426">
                  <a:moveTo>
                    <a:pt x="0" y="30"/>
                  </a:moveTo>
                  <a:lnTo>
                    <a:pt x="108" y="240"/>
                  </a:lnTo>
                  <a:lnTo>
                    <a:pt x="215" y="426"/>
                  </a:lnTo>
                  <a:lnTo>
                    <a:pt x="227" y="426"/>
                  </a:lnTo>
                  <a:lnTo>
                    <a:pt x="167" y="330"/>
                  </a:lnTo>
                  <a:lnTo>
                    <a:pt x="114" y="222"/>
                  </a:lnTo>
                  <a:lnTo>
                    <a:pt x="0" y="0"/>
                  </a:lnTo>
                  <a:lnTo>
                    <a:pt x="0" y="30"/>
                  </a:lnTo>
                  <a:close/>
                </a:path>
              </a:pathLst>
            </a:custGeom>
            <a:solidFill>
              <a:srgbClr val="FFFFFF"/>
            </a:solidFill>
            <a:ln w="9525">
              <a:noFill/>
            </a:ln>
          </p:spPr>
          <p:txBody>
            <a:bodyPr/>
            <a:lstStyle/>
            <a:p>
              <a:endParaRPr lang="zh-CN" altLang="en-US" sz="100" dirty="0">
                <a:latin typeface="微软雅黑" panose="020B0503020204020204" pitchFamily="34" charset="-122"/>
                <a:ea typeface="微软雅黑" panose="020B0503020204020204" pitchFamily="34" charset="-122"/>
              </a:endParaRPr>
            </a:p>
          </p:txBody>
        </p:sp>
        <p:sp>
          <p:nvSpPr>
            <p:cNvPr id="1033" name="任意多边形 151573"/>
            <p:cNvSpPr/>
            <p:nvPr/>
          </p:nvSpPr>
          <p:spPr>
            <a:xfrm>
              <a:off x="4776" y="0"/>
              <a:ext cx="984" cy="1786"/>
            </a:xfrm>
            <a:custGeom>
              <a:avLst/>
              <a:gdLst/>
              <a:ahLst/>
              <a:cxnLst>
                <a:cxn ang="0">
                  <a:pos x="990" y="1786"/>
                </a:cxn>
                <a:cxn ang="0">
                  <a:pos x="990" y="1720"/>
                </a:cxn>
                <a:cxn ang="0">
                  <a:pos x="978" y="1666"/>
                </a:cxn>
                <a:cxn ang="0">
                  <a:pos x="966" y="1613"/>
                </a:cxn>
                <a:cxn ang="0">
                  <a:pos x="930" y="1487"/>
                </a:cxn>
                <a:cxn ang="0">
                  <a:pos x="894" y="1361"/>
                </a:cxn>
                <a:cxn ang="0">
                  <a:pos x="802" y="1121"/>
                </a:cxn>
                <a:cxn ang="0">
                  <a:pos x="688" y="899"/>
                </a:cxn>
                <a:cxn ang="0">
                  <a:pos x="568" y="689"/>
                </a:cxn>
                <a:cxn ang="0">
                  <a:pos x="434" y="498"/>
                </a:cxn>
                <a:cxn ang="0">
                  <a:pos x="296" y="318"/>
                </a:cxn>
                <a:cxn ang="0">
                  <a:pos x="150" y="150"/>
                </a:cxn>
                <a:cxn ang="0">
                  <a:pos x="12" y="0"/>
                </a:cxn>
                <a:cxn ang="0">
                  <a:pos x="0" y="0"/>
                </a:cxn>
                <a:cxn ang="0">
                  <a:pos x="138" y="150"/>
                </a:cxn>
                <a:cxn ang="0">
                  <a:pos x="278" y="318"/>
                </a:cxn>
                <a:cxn ang="0">
                  <a:pos x="416" y="498"/>
                </a:cxn>
                <a:cxn ang="0">
                  <a:pos x="551" y="689"/>
                </a:cxn>
                <a:cxn ang="0">
                  <a:pos x="676" y="899"/>
                </a:cxn>
                <a:cxn ang="0">
                  <a:pos x="784" y="1121"/>
                </a:cxn>
                <a:cxn ang="0">
                  <a:pos x="882" y="1361"/>
                </a:cxn>
                <a:cxn ang="0">
                  <a:pos x="918" y="1487"/>
                </a:cxn>
                <a:cxn ang="0">
                  <a:pos x="954" y="1619"/>
                </a:cxn>
                <a:cxn ang="0">
                  <a:pos x="972" y="1702"/>
                </a:cxn>
                <a:cxn ang="0">
                  <a:pos x="990" y="1786"/>
                </a:cxn>
                <a:cxn ang="0">
                  <a:pos x="990" y="1786"/>
                </a:cxn>
              </a:cxnLst>
              <a:rect l="0" t="0" r="0" b="0"/>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close/>
                </a:path>
              </a:pathLst>
            </a:custGeom>
            <a:solidFill>
              <a:srgbClr val="FFFFFF"/>
            </a:solidFill>
            <a:ln w="9525">
              <a:noFill/>
            </a:ln>
          </p:spPr>
          <p:txBody>
            <a:bodyPr/>
            <a:lstStyle/>
            <a:p>
              <a:endParaRPr lang="zh-CN" altLang="en-US" sz="100" dirty="0">
                <a:latin typeface="微软雅黑" panose="020B0503020204020204" pitchFamily="34" charset="-122"/>
                <a:ea typeface="微软雅黑" panose="020B0503020204020204" pitchFamily="34" charset="-122"/>
              </a:endParaRPr>
            </a:p>
          </p:txBody>
        </p:sp>
        <p:sp>
          <p:nvSpPr>
            <p:cNvPr id="1034" name="任意多边形 151574"/>
            <p:cNvSpPr/>
            <p:nvPr/>
          </p:nvSpPr>
          <p:spPr>
            <a:xfrm>
              <a:off x="5041" y="0"/>
              <a:ext cx="719" cy="845"/>
            </a:xfrm>
            <a:custGeom>
              <a:avLst/>
              <a:gdLst/>
              <a:ahLst/>
              <a:cxnLst>
                <a:cxn ang="0">
                  <a:pos x="723" y="845"/>
                </a:cxn>
                <a:cxn ang="0">
                  <a:pos x="723" y="821"/>
                </a:cxn>
                <a:cxn ang="0">
                  <a:pos x="580" y="605"/>
                </a:cxn>
                <a:cxn ang="0">
                  <a:pos x="409" y="396"/>
                </a:cxn>
                <a:cxn ang="0">
                  <a:pos x="224" y="192"/>
                </a:cxn>
                <a:cxn ang="0">
                  <a:pos x="17" y="0"/>
                </a:cxn>
                <a:cxn ang="0">
                  <a:pos x="0" y="0"/>
                </a:cxn>
                <a:cxn ang="0">
                  <a:pos x="212" y="198"/>
                </a:cxn>
                <a:cxn ang="0">
                  <a:pos x="403" y="408"/>
                </a:cxn>
                <a:cxn ang="0">
                  <a:pos x="574" y="623"/>
                </a:cxn>
                <a:cxn ang="0">
                  <a:pos x="723" y="845"/>
                </a:cxn>
                <a:cxn ang="0">
                  <a:pos x="723" y="845"/>
                </a:cxn>
              </a:cxnLst>
              <a:rect l="0" t="0" r="0" b="0"/>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close/>
                </a:path>
              </a:pathLst>
            </a:custGeom>
            <a:solidFill>
              <a:srgbClr val="FFFFFF"/>
            </a:solidFill>
            <a:ln w="9525">
              <a:noFill/>
            </a:ln>
          </p:spPr>
          <p:txBody>
            <a:bodyPr/>
            <a:lstStyle/>
            <a:p>
              <a:endParaRPr lang="zh-CN" altLang="en-US" sz="100" dirty="0">
                <a:latin typeface="微软雅黑" panose="020B0503020204020204" pitchFamily="34" charset="-122"/>
                <a:ea typeface="微软雅黑" panose="020B0503020204020204" pitchFamily="34" charset="-122"/>
              </a:endParaRPr>
            </a:p>
          </p:txBody>
        </p:sp>
        <p:sp>
          <p:nvSpPr>
            <p:cNvPr id="1035" name="任意多边形 151575"/>
            <p:cNvSpPr/>
            <p:nvPr/>
          </p:nvSpPr>
          <p:spPr>
            <a:xfrm>
              <a:off x="5352" y="0"/>
              <a:ext cx="408" cy="414"/>
            </a:xfrm>
            <a:custGeom>
              <a:avLst/>
              <a:gdLst/>
              <a:ahLst/>
              <a:cxnLst>
                <a:cxn ang="0">
                  <a:pos x="410" y="414"/>
                </a:cxn>
                <a:cxn ang="0">
                  <a:pos x="410" y="396"/>
                </a:cxn>
                <a:cxn ang="0">
                  <a:pos x="225" y="192"/>
                </a:cxn>
                <a:cxn ang="0">
                  <a:pos x="12" y="0"/>
                </a:cxn>
                <a:cxn ang="0">
                  <a:pos x="0" y="0"/>
                </a:cxn>
                <a:cxn ang="0">
                  <a:pos x="108" y="102"/>
                </a:cxn>
                <a:cxn ang="0">
                  <a:pos x="219" y="204"/>
                </a:cxn>
                <a:cxn ang="0">
                  <a:pos x="410" y="414"/>
                </a:cxn>
                <a:cxn ang="0">
                  <a:pos x="410" y="414"/>
                </a:cxn>
              </a:cxnLst>
              <a:rect l="0" t="0" r="0" b="0"/>
              <a:pathLst>
                <a:path w="407" h="414">
                  <a:moveTo>
                    <a:pt x="407" y="414"/>
                  </a:moveTo>
                  <a:lnTo>
                    <a:pt x="407" y="396"/>
                  </a:lnTo>
                  <a:lnTo>
                    <a:pt x="222" y="192"/>
                  </a:lnTo>
                  <a:lnTo>
                    <a:pt x="12" y="0"/>
                  </a:lnTo>
                  <a:lnTo>
                    <a:pt x="0" y="0"/>
                  </a:lnTo>
                  <a:lnTo>
                    <a:pt x="108" y="102"/>
                  </a:lnTo>
                  <a:lnTo>
                    <a:pt x="216" y="204"/>
                  </a:lnTo>
                  <a:lnTo>
                    <a:pt x="407" y="414"/>
                  </a:lnTo>
                  <a:close/>
                </a:path>
              </a:pathLst>
            </a:custGeom>
            <a:solidFill>
              <a:srgbClr val="FFFFFF"/>
            </a:solidFill>
            <a:ln w="9525">
              <a:noFill/>
            </a:ln>
          </p:spPr>
          <p:txBody>
            <a:bodyPr/>
            <a:lstStyle/>
            <a:p>
              <a:endParaRPr lang="zh-CN" altLang="en-US" sz="100" dirty="0">
                <a:latin typeface="微软雅黑" panose="020B0503020204020204" pitchFamily="34" charset="-122"/>
                <a:ea typeface="微软雅黑" panose="020B0503020204020204" pitchFamily="34" charset="-122"/>
              </a:endParaRPr>
            </a:p>
          </p:txBody>
        </p:sp>
        <p:sp>
          <p:nvSpPr>
            <p:cNvPr id="1036" name="任意多边形 151576"/>
            <p:cNvSpPr/>
            <p:nvPr/>
          </p:nvSpPr>
          <p:spPr>
            <a:xfrm>
              <a:off x="6" y="0"/>
              <a:ext cx="858" cy="1409"/>
            </a:xfrm>
            <a:custGeom>
              <a:avLst/>
              <a:gdLst/>
              <a:ahLst/>
              <a:cxnLst>
                <a:cxn ang="0">
                  <a:pos x="0" y="1361"/>
                </a:cxn>
                <a:cxn ang="0">
                  <a:pos x="0" y="1409"/>
                </a:cxn>
                <a:cxn ang="0">
                  <a:pos x="54" y="1211"/>
                </a:cxn>
                <a:cxn ang="0">
                  <a:pos x="126" y="1013"/>
                </a:cxn>
                <a:cxn ang="0">
                  <a:pos x="218" y="827"/>
                </a:cxn>
                <a:cxn ang="0">
                  <a:pos x="314" y="647"/>
                </a:cxn>
                <a:cxn ang="0">
                  <a:pos x="437" y="474"/>
                </a:cxn>
                <a:cxn ang="0">
                  <a:pos x="562" y="312"/>
                </a:cxn>
                <a:cxn ang="0">
                  <a:pos x="706" y="150"/>
                </a:cxn>
                <a:cxn ang="0">
                  <a:pos x="864" y="0"/>
                </a:cxn>
                <a:cxn ang="0">
                  <a:pos x="846" y="0"/>
                </a:cxn>
                <a:cxn ang="0">
                  <a:pos x="694" y="144"/>
                </a:cxn>
                <a:cxn ang="0">
                  <a:pos x="556" y="300"/>
                </a:cxn>
                <a:cxn ang="0">
                  <a:pos x="428" y="462"/>
                </a:cxn>
                <a:cxn ang="0">
                  <a:pos x="314" y="629"/>
                </a:cxn>
                <a:cxn ang="0">
                  <a:pos x="218" y="803"/>
                </a:cxn>
                <a:cxn ang="0">
                  <a:pos x="132" y="983"/>
                </a:cxn>
                <a:cxn ang="0">
                  <a:pos x="60" y="1169"/>
                </a:cxn>
                <a:cxn ang="0">
                  <a:pos x="0" y="1361"/>
                </a:cxn>
                <a:cxn ang="0">
                  <a:pos x="0" y="1361"/>
                </a:cxn>
              </a:cxnLst>
              <a:rect l="0" t="0" r="0" b="0"/>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close/>
                </a:path>
              </a:pathLst>
            </a:custGeom>
            <a:solidFill>
              <a:srgbClr val="FFFFFF"/>
            </a:solidFill>
            <a:ln w="9525">
              <a:noFill/>
            </a:ln>
          </p:spPr>
          <p:txBody>
            <a:bodyPr/>
            <a:lstStyle/>
            <a:p>
              <a:endParaRPr lang="zh-CN" altLang="en-US" sz="100" dirty="0">
                <a:latin typeface="微软雅黑" panose="020B0503020204020204" pitchFamily="34" charset="-122"/>
                <a:ea typeface="微软雅黑" panose="020B0503020204020204" pitchFamily="34" charset="-122"/>
              </a:endParaRPr>
            </a:p>
          </p:txBody>
        </p:sp>
        <p:sp>
          <p:nvSpPr>
            <p:cNvPr id="1037" name="任意多边形 151577"/>
            <p:cNvSpPr/>
            <p:nvPr/>
          </p:nvSpPr>
          <p:spPr>
            <a:xfrm>
              <a:off x="6" y="0"/>
              <a:ext cx="588" cy="599"/>
            </a:xfrm>
            <a:custGeom>
              <a:avLst/>
              <a:gdLst/>
              <a:ahLst/>
              <a:cxnLst>
                <a:cxn ang="0">
                  <a:pos x="592" y="0"/>
                </a:cxn>
                <a:cxn ang="0">
                  <a:pos x="574" y="0"/>
                </a:cxn>
                <a:cxn ang="0">
                  <a:pos x="410" y="132"/>
                </a:cxn>
                <a:cxn ang="0">
                  <a:pos x="260" y="270"/>
                </a:cxn>
                <a:cxn ang="0">
                  <a:pos x="120" y="420"/>
                </a:cxn>
                <a:cxn ang="0">
                  <a:pos x="0" y="575"/>
                </a:cxn>
                <a:cxn ang="0">
                  <a:pos x="0" y="599"/>
                </a:cxn>
                <a:cxn ang="0">
                  <a:pos x="120" y="432"/>
                </a:cxn>
                <a:cxn ang="0">
                  <a:pos x="260" y="282"/>
                </a:cxn>
                <a:cxn ang="0">
                  <a:pos x="416" y="138"/>
                </a:cxn>
                <a:cxn ang="0">
                  <a:pos x="592" y="0"/>
                </a:cxn>
                <a:cxn ang="0">
                  <a:pos x="592" y="0"/>
                </a:cxn>
              </a:cxnLst>
              <a:rect l="0" t="0" r="0" b="0"/>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close/>
                </a:path>
              </a:pathLst>
            </a:custGeom>
            <a:solidFill>
              <a:srgbClr val="FFFFFF"/>
            </a:solidFill>
            <a:ln w="9525">
              <a:noFill/>
            </a:ln>
          </p:spPr>
          <p:txBody>
            <a:bodyPr/>
            <a:lstStyle/>
            <a:p>
              <a:endParaRPr lang="zh-CN" altLang="en-US" sz="100" dirty="0">
                <a:latin typeface="微软雅黑" panose="020B0503020204020204" pitchFamily="34" charset="-122"/>
                <a:ea typeface="微软雅黑" panose="020B0503020204020204" pitchFamily="34" charset="-122"/>
              </a:endParaRPr>
            </a:p>
          </p:txBody>
        </p:sp>
        <p:sp>
          <p:nvSpPr>
            <p:cNvPr id="1038" name="任意多边形 151578"/>
            <p:cNvSpPr/>
            <p:nvPr/>
          </p:nvSpPr>
          <p:spPr>
            <a:xfrm>
              <a:off x="6" y="0"/>
              <a:ext cx="270" cy="252"/>
            </a:xfrm>
            <a:custGeom>
              <a:avLst/>
              <a:gdLst/>
              <a:ahLst/>
              <a:cxnLst>
                <a:cxn ang="0">
                  <a:pos x="272" y="0"/>
                </a:cxn>
                <a:cxn ang="0">
                  <a:pos x="254" y="0"/>
                </a:cxn>
                <a:cxn ang="0">
                  <a:pos x="120" y="114"/>
                </a:cxn>
                <a:cxn ang="0">
                  <a:pos x="60" y="174"/>
                </a:cxn>
                <a:cxn ang="0">
                  <a:pos x="0" y="234"/>
                </a:cxn>
                <a:cxn ang="0">
                  <a:pos x="0" y="252"/>
                </a:cxn>
                <a:cxn ang="0">
                  <a:pos x="126" y="120"/>
                </a:cxn>
                <a:cxn ang="0">
                  <a:pos x="272" y="0"/>
                </a:cxn>
                <a:cxn ang="0">
                  <a:pos x="272" y="0"/>
                </a:cxn>
              </a:cxnLst>
              <a:rect l="0" t="0" r="0" b="0"/>
              <a:pathLst>
                <a:path w="269" h="252">
                  <a:moveTo>
                    <a:pt x="269" y="0"/>
                  </a:moveTo>
                  <a:lnTo>
                    <a:pt x="251" y="0"/>
                  </a:lnTo>
                  <a:lnTo>
                    <a:pt x="120" y="114"/>
                  </a:lnTo>
                  <a:lnTo>
                    <a:pt x="60" y="174"/>
                  </a:lnTo>
                  <a:lnTo>
                    <a:pt x="0" y="234"/>
                  </a:lnTo>
                  <a:lnTo>
                    <a:pt x="0" y="252"/>
                  </a:lnTo>
                  <a:lnTo>
                    <a:pt x="126" y="120"/>
                  </a:lnTo>
                  <a:lnTo>
                    <a:pt x="269" y="0"/>
                  </a:lnTo>
                  <a:close/>
                </a:path>
              </a:pathLst>
            </a:custGeom>
            <a:solidFill>
              <a:srgbClr val="FFFFFF"/>
            </a:solidFill>
            <a:ln w="9525">
              <a:noFill/>
            </a:ln>
          </p:spPr>
          <p:txBody>
            <a:bodyPr/>
            <a:lstStyle/>
            <a:p>
              <a:endParaRPr lang="zh-CN" altLang="en-US" sz="100" dirty="0">
                <a:latin typeface="微软雅黑" panose="020B0503020204020204" pitchFamily="34" charset="-122"/>
                <a:ea typeface="微软雅黑" panose="020B0503020204020204" pitchFamily="34" charset="-122"/>
              </a:endParaRPr>
            </a:p>
          </p:txBody>
        </p:sp>
        <p:sp>
          <p:nvSpPr>
            <p:cNvPr id="1039" name="直接连接符 151579"/>
            <p:cNvSpPr/>
            <p:nvPr/>
          </p:nvSpPr>
          <p:spPr>
            <a:xfrm>
              <a:off x="1" y="2749"/>
              <a:ext cx="5758" cy="0"/>
            </a:xfrm>
            <a:prstGeom prst="line">
              <a:avLst/>
            </a:prstGeom>
            <a:ln w="15875">
              <a:noFill/>
            </a:ln>
          </p:spPr>
        </p:sp>
        <p:sp>
          <p:nvSpPr>
            <p:cNvPr id="1040" name="直接连接符 151580"/>
            <p:cNvSpPr/>
            <p:nvPr/>
          </p:nvSpPr>
          <p:spPr>
            <a:xfrm>
              <a:off x="1" y="2356"/>
              <a:ext cx="5758" cy="0"/>
            </a:xfrm>
            <a:prstGeom prst="line">
              <a:avLst/>
            </a:prstGeom>
            <a:ln w="15875">
              <a:noFill/>
            </a:ln>
          </p:spPr>
        </p:sp>
        <p:sp>
          <p:nvSpPr>
            <p:cNvPr id="1041" name="直接连接符 151581"/>
            <p:cNvSpPr/>
            <p:nvPr/>
          </p:nvSpPr>
          <p:spPr>
            <a:xfrm>
              <a:off x="1" y="3142"/>
              <a:ext cx="5758" cy="0"/>
            </a:xfrm>
            <a:prstGeom prst="line">
              <a:avLst/>
            </a:prstGeom>
            <a:ln w="15875">
              <a:noFill/>
            </a:ln>
          </p:spPr>
        </p:sp>
        <p:grpSp>
          <p:nvGrpSpPr>
            <p:cNvPr id="44" name="组合 151582"/>
            <p:cNvGrpSpPr/>
            <p:nvPr/>
          </p:nvGrpSpPr>
          <p:grpSpPr>
            <a:xfrm>
              <a:off x="-2" y="0"/>
              <a:ext cx="0" cy="0"/>
              <a:chOff x="1" y="392"/>
              <a:chExt cx="5758" cy="1571"/>
            </a:xfrm>
            <a:grpFill/>
          </p:grpSpPr>
        </p:grpSp>
        <p:sp>
          <p:nvSpPr>
            <p:cNvPr id="1043" name="直接连接符 151588"/>
            <p:cNvSpPr/>
            <p:nvPr/>
          </p:nvSpPr>
          <p:spPr>
            <a:xfrm>
              <a:off x="1" y="3928"/>
              <a:ext cx="5758" cy="0"/>
            </a:xfrm>
            <a:prstGeom prst="line">
              <a:avLst/>
            </a:prstGeom>
            <a:ln w="15875">
              <a:noFill/>
            </a:ln>
          </p:spPr>
        </p:sp>
        <p:sp>
          <p:nvSpPr>
            <p:cNvPr id="1044" name="直接连接符 151589"/>
            <p:cNvSpPr/>
            <p:nvPr/>
          </p:nvSpPr>
          <p:spPr>
            <a:xfrm>
              <a:off x="1" y="3535"/>
              <a:ext cx="5758" cy="0"/>
            </a:xfrm>
            <a:prstGeom prst="line">
              <a:avLst/>
            </a:prstGeom>
            <a:ln w="15875">
              <a:noFill/>
            </a:ln>
          </p:spPr>
        </p:sp>
      </p:grpSp>
      <p:sp>
        <p:nvSpPr>
          <p:cNvPr id="151591" name="标题 151590"/>
          <p:cNvSpPr>
            <a:spLocks noGrp="1"/>
          </p:cNvSpPr>
          <p:nvPr>
            <p:ph type="title"/>
          </p:nvPr>
        </p:nvSpPr>
        <p:spPr>
          <a:xfrm>
            <a:off x="609600" y="277877"/>
            <a:ext cx="10972800" cy="1140024"/>
          </a:xfrm>
          <a:prstGeom prst="rect">
            <a:avLst/>
          </a:prstGeom>
          <a:noFill/>
          <a:ln w="9525">
            <a:noFill/>
          </a:ln>
        </p:spPr>
        <p:txBody>
          <a:bodyPr anchor="ctr" anchorCtr="1"/>
          <a:lstStyle/>
          <a:p>
            <a:pPr lvl="0" fontAlgn="base"/>
            <a:r>
              <a:rPr lang="zh-CN" altLang="en-US" strike="noStrike" noProof="1"/>
              <a:t>单击此处编辑母版标题样式</a:t>
            </a:r>
            <a:endParaRPr lang="zh-CN" altLang="en-US" strike="noStrike" noProof="1"/>
          </a:p>
        </p:txBody>
      </p:sp>
      <p:sp>
        <p:nvSpPr>
          <p:cNvPr id="151592" name="日期占位符 151591"/>
          <p:cNvSpPr>
            <a:spLocks noGrp="1"/>
          </p:cNvSpPr>
          <p:nvPr>
            <p:ph type="dt" sz="half" idx="2"/>
          </p:nvPr>
        </p:nvSpPr>
        <p:spPr>
          <a:xfrm>
            <a:off x="609600" y="6244731"/>
            <a:ext cx="2844800" cy="457280"/>
          </a:xfrm>
          <a:prstGeom prst="rect">
            <a:avLst/>
          </a:prstGeom>
          <a:noFill/>
          <a:ln w="9525">
            <a:noFill/>
          </a:ln>
        </p:spPr>
        <p:txBody>
          <a:bodyPr/>
          <a:lstStyle>
            <a:lvl1pPr>
              <a:defRPr sz="1000" noProof="1">
                <a:effectLst>
                  <a:outerShdw blurRad="38100" dist="38100" dir="2700000">
                    <a:srgbClr val="C0C0C0"/>
                  </a:outerShdw>
                </a:effectLst>
                <a:latin typeface="Verdana" panose="020B0604030504040204" pitchFamily="34" charset="0"/>
                <a:ea typeface="微软雅黑" panose="020B0503020204020204" pitchFamily="34" charset="-122"/>
                <a:cs typeface="+mn-ea"/>
              </a:defRPr>
            </a:lvl1pPr>
          </a:lstStyle>
          <a:p>
            <a:pPr>
              <a:defRPr/>
            </a:pPr>
            <a:fld id="{26A333D2-7F98-42CC-8865-7EB8B9E2F28C}" type="datetime1">
              <a:rPr lang="zh-CN" altLang="en-US" sz="1000" smtClean="0"/>
            </a:fld>
            <a:endParaRPr lang="zh-CN" altLang="en-US" sz="1000" dirty="0">
              <a:cs typeface="+mn-cs"/>
            </a:endParaRPr>
          </a:p>
        </p:txBody>
      </p:sp>
      <p:sp>
        <p:nvSpPr>
          <p:cNvPr id="151593" name="页脚占位符 151592"/>
          <p:cNvSpPr>
            <a:spLocks noGrp="1"/>
          </p:cNvSpPr>
          <p:nvPr>
            <p:ph type="ftr" sz="quarter" idx="3"/>
          </p:nvPr>
        </p:nvSpPr>
        <p:spPr>
          <a:xfrm>
            <a:off x="4165600" y="6249493"/>
            <a:ext cx="3860800" cy="457280"/>
          </a:xfrm>
          <a:prstGeom prst="rect">
            <a:avLst/>
          </a:prstGeom>
          <a:noFill/>
          <a:ln w="9525">
            <a:noFill/>
          </a:ln>
        </p:spPr>
        <p:txBody>
          <a:bodyPr/>
          <a:lstStyle>
            <a:lvl1pPr algn="ctr">
              <a:defRPr sz="1000" noProof="1">
                <a:effectLst>
                  <a:outerShdw blurRad="38100" dist="38100" dir="2700000">
                    <a:srgbClr val="C0C0C0"/>
                  </a:outerShdw>
                </a:effectLst>
                <a:latin typeface="Verdana" panose="020B0604030504040204" pitchFamily="34" charset="0"/>
                <a:ea typeface="微软雅黑" panose="020B0503020204020204" pitchFamily="34" charset="-122"/>
              </a:defRPr>
            </a:lvl1pPr>
          </a:lstStyle>
          <a:p>
            <a:pPr>
              <a:defRPr/>
            </a:pPr>
            <a:endParaRPr lang="zh-CN" altLang="en-US" sz="1000" dirty="0"/>
          </a:p>
        </p:txBody>
      </p:sp>
      <p:sp>
        <p:nvSpPr>
          <p:cNvPr id="151594" name="灯片编号占位符 151593"/>
          <p:cNvSpPr>
            <a:spLocks noGrp="1"/>
          </p:cNvSpPr>
          <p:nvPr>
            <p:ph type="sldNum" sz="quarter" idx="4"/>
          </p:nvPr>
        </p:nvSpPr>
        <p:spPr>
          <a:xfrm>
            <a:off x="8737600" y="6244731"/>
            <a:ext cx="2844800" cy="457280"/>
          </a:xfrm>
          <a:prstGeom prst="rect">
            <a:avLst/>
          </a:prstGeom>
          <a:noFill/>
          <a:ln w="9525">
            <a:noFill/>
          </a:ln>
        </p:spPr>
        <p:txBody>
          <a:bodyPr vert="horz" wrap="square" lIns="91440" tIns="45720" rIns="91440" bIns="45720" numCol="1" anchor="t" anchorCtr="0" compatLnSpc="1"/>
          <a:lstStyle>
            <a:lvl1pPr algn="r">
              <a:defRPr sz="1000">
                <a:latin typeface="Verdana" panose="020B0604030504040204" pitchFamily="34" charset="0"/>
                <a:ea typeface="微软雅黑" panose="020B0503020204020204" pitchFamily="34" charset="-122"/>
              </a:defRPr>
            </a:lvl1pPr>
          </a:lstStyle>
          <a:p>
            <a:fld id="{9A0DB2DC-4C9A-4742-B13C-FB6460FD3503}" type="slidenum">
              <a:rPr lang="zh-CN" altLang="en-US" noProof="1" smtClean="0">
                <a:effectLst>
                  <a:outerShdw blurRad="38100" dist="38100" dir="2700000">
                    <a:srgbClr val="C0C0C0"/>
                  </a:outerShdw>
                </a:effectLst>
              </a:rPr>
            </a:fld>
            <a:endParaRPr lang="zh-CN" altLang="en-US" noProof="1">
              <a:effectLst>
                <a:outerShdw blurRad="38100" dist="38100" dir="2700000">
                  <a:srgbClr val="C0C0C0"/>
                </a:outerShdw>
              </a:effectLst>
              <a:latin typeface="微软雅黑" panose="020B0503020204020204" pitchFamily="34" charset="-122"/>
            </a:endParaRPr>
          </a:p>
        </p:txBody>
      </p:sp>
      <p:pic>
        <p:nvPicPr>
          <p:cNvPr id="1049" name="图片 1" descr="PPT版头-4"/>
          <p:cNvPicPr>
            <a:picLocks noChangeAspect="1"/>
          </p:cNvPicPr>
          <p:nvPr/>
        </p:nvPicPr>
        <p:blipFill>
          <a:blip r:embed="rId9"/>
          <a:stretch>
            <a:fillRect/>
          </a:stretch>
        </p:blipFill>
        <p:spPr>
          <a:xfrm>
            <a:off x="2120" y="-23816"/>
            <a:ext cx="12208933" cy="1389305"/>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transition/>
  <p:hf sldNum="0" hdr="0" ftr="0" dt="0"/>
  <p:txStyles>
    <p:titleStyle>
      <a:lvl1pPr algn="ctr" rtl="0" eaLnBrk="0" fontAlgn="base" hangingPunct="0">
        <a:spcBef>
          <a:spcPct val="0"/>
        </a:spcBef>
        <a:spcAft>
          <a:spcPct val="0"/>
        </a:spcAft>
        <a:defRPr sz="4400" kern="1200">
          <a:solidFill>
            <a:schemeClr val="tx2"/>
          </a:solidFill>
          <a:effectLst>
            <a:outerShdw blurRad="38100" dist="38100" dir="2700000">
              <a:srgbClr val="C0C0C0"/>
            </a:outerShdw>
          </a:effectLst>
          <a:latin typeface="+mj-lt"/>
          <a:ea typeface="+mj-ea"/>
          <a:cs typeface="+mj-cs"/>
        </a:defRPr>
      </a:lvl1pPr>
      <a:lvl2pPr algn="ctr" rtl="0" eaLnBrk="0" fontAlgn="base" hangingPunct="0">
        <a:spcBef>
          <a:spcPct val="0"/>
        </a:spcBef>
        <a:spcAft>
          <a:spcPct val="0"/>
        </a:spcAft>
        <a:defRPr sz="4400">
          <a:solidFill>
            <a:schemeClr val="tx2"/>
          </a:solidFill>
          <a:latin typeface="Franklin Gothic Medium" panose="020B0603020102020204" pitchFamily="34" charset="0"/>
          <a:ea typeface="微软雅黑" panose="020B0503020204020204" pitchFamily="34" charset="-122"/>
        </a:defRPr>
      </a:lvl2pPr>
      <a:lvl3pPr algn="ctr" rtl="0" eaLnBrk="0" fontAlgn="base" hangingPunct="0">
        <a:spcBef>
          <a:spcPct val="0"/>
        </a:spcBef>
        <a:spcAft>
          <a:spcPct val="0"/>
        </a:spcAft>
        <a:defRPr sz="4400">
          <a:solidFill>
            <a:schemeClr val="tx2"/>
          </a:solidFill>
          <a:latin typeface="Franklin Gothic Medium" panose="020B0603020102020204" pitchFamily="34" charset="0"/>
          <a:ea typeface="微软雅黑" panose="020B0503020204020204" pitchFamily="34" charset="-122"/>
        </a:defRPr>
      </a:lvl3pPr>
      <a:lvl4pPr algn="ctr" rtl="0" eaLnBrk="0" fontAlgn="base" hangingPunct="0">
        <a:spcBef>
          <a:spcPct val="0"/>
        </a:spcBef>
        <a:spcAft>
          <a:spcPct val="0"/>
        </a:spcAft>
        <a:defRPr sz="4400">
          <a:solidFill>
            <a:schemeClr val="tx2"/>
          </a:solidFill>
          <a:latin typeface="Franklin Gothic Medium" panose="020B0603020102020204" pitchFamily="34" charset="0"/>
          <a:ea typeface="微软雅黑" panose="020B0503020204020204" pitchFamily="34" charset="-122"/>
        </a:defRPr>
      </a:lvl4pPr>
      <a:lvl5pPr algn="ctr" rtl="0" eaLnBrk="0" fontAlgn="base" hangingPunct="0">
        <a:spcBef>
          <a:spcPct val="0"/>
        </a:spcBef>
        <a:spcAft>
          <a:spcPct val="0"/>
        </a:spcAft>
        <a:defRPr sz="4400">
          <a:solidFill>
            <a:schemeClr val="tx2"/>
          </a:solidFill>
          <a:latin typeface="Franklin Gothic Medium" panose="020B0603020102020204" pitchFamily="34" charset="0"/>
          <a:ea typeface="微软雅黑" panose="020B0503020204020204" pitchFamily="34" charset="-122"/>
        </a:defRPr>
      </a:lvl5pPr>
      <a:lvl6pPr marL="457200" algn="ctr" rtl="0" fontAlgn="base">
        <a:spcBef>
          <a:spcPct val="0"/>
        </a:spcBef>
        <a:spcAft>
          <a:spcPct val="0"/>
        </a:spcAft>
        <a:defRPr sz="4400">
          <a:solidFill>
            <a:schemeClr val="tx2"/>
          </a:solidFill>
          <a:latin typeface="Franklin Gothic Medium" panose="020B0603020102020204" pitchFamily="34" charset="0"/>
          <a:ea typeface="微软雅黑" panose="020B0503020204020204" pitchFamily="34" charset="-122"/>
        </a:defRPr>
      </a:lvl6pPr>
      <a:lvl7pPr marL="914400" algn="ctr" rtl="0" fontAlgn="base">
        <a:spcBef>
          <a:spcPct val="0"/>
        </a:spcBef>
        <a:spcAft>
          <a:spcPct val="0"/>
        </a:spcAft>
        <a:defRPr sz="4400">
          <a:solidFill>
            <a:schemeClr val="tx2"/>
          </a:solidFill>
          <a:latin typeface="Franklin Gothic Medium" panose="020B0603020102020204" pitchFamily="34" charset="0"/>
          <a:ea typeface="微软雅黑" panose="020B0503020204020204" pitchFamily="34" charset="-122"/>
        </a:defRPr>
      </a:lvl7pPr>
      <a:lvl8pPr marL="1371600" algn="ctr" rtl="0" fontAlgn="base">
        <a:spcBef>
          <a:spcPct val="0"/>
        </a:spcBef>
        <a:spcAft>
          <a:spcPct val="0"/>
        </a:spcAft>
        <a:defRPr sz="4400">
          <a:solidFill>
            <a:schemeClr val="tx2"/>
          </a:solidFill>
          <a:latin typeface="Franklin Gothic Medium" panose="020B0603020102020204" pitchFamily="34" charset="0"/>
          <a:ea typeface="微软雅黑" panose="020B0503020204020204" pitchFamily="34" charset="-122"/>
        </a:defRPr>
      </a:lvl8pPr>
      <a:lvl9pPr marL="1828800" algn="ctr" rtl="0" fontAlgn="base">
        <a:spcBef>
          <a:spcPct val="0"/>
        </a:spcBef>
        <a:spcAft>
          <a:spcPct val="0"/>
        </a:spcAft>
        <a:defRPr sz="4400">
          <a:solidFill>
            <a:schemeClr val="tx2"/>
          </a:solidFill>
          <a:latin typeface="Franklin Gothic Medium" panose="020B0603020102020204" pitchFamily="34" charset="0"/>
          <a:ea typeface="微软雅黑" panose="020B0503020204020204" pitchFamily="34" charset="-122"/>
        </a:defRPr>
      </a:lvl9pPr>
    </p:titleStyle>
    <p:bodyStyle>
      <a:lvl1pPr marL="342900" indent="-342900" algn="l" rtl="0" eaLnBrk="0" fontAlgn="base" hangingPunct="0">
        <a:spcBef>
          <a:spcPct val="20000"/>
        </a:spcBef>
        <a:spcAft>
          <a:spcPct val="0"/>
        </a:spcAft>
        <a:buClr>
          <a:schemeClr val="hlink"/>
        </a:buClr>
        <a:buSzPct val="60000"/>
        <a:buFont typeface="Wingdings" panose="05000000000000000000" pitchFamily="2" charset="2"/>
        <a:buChar char="n"/>
        <a:defRPr sz="3200" kern="1200">
          <a:solidFill>
            <a:schemeClr val="tx1"/>
          </a:solidFill>
          <a:effectLst>
            <a:outerShdw blurRad="38100" dist="38100" dir="2700000">
              <a:srgbClr val="C0C0C0"/>
            </a:outerShdw>
          </a:effectLst>
          <a:latin typeface="+mn-lt"/>
          <a:ea typeface="+mn-ea"/>
          <a:cs typeface="+mn-cs"/>
        </a:defRPr>
      </a:lvl1pPr>
      <a:lvl2pPr marL="743585" lvl="1" indent="-286385" algn="l" rtl="0" eaLnBrk="0" fontAlgn="base" hangingPunct="0">
        <a:spcBef>
          <a:spcPct val="20000"/>
        </a:spcBef>
        <a:spcAft>
          <a:spcPct val="0"/>
        </a:spcAft>
        <a:buClr>
          <a:schemeClr val="tx1"/>
        </a:buClr>
        <a:buFont typeface="Wingdings" panose="05000000000000000000" pitchFamily="2" charset="2"/>
        <a:buChar char="•"/>
        <a:defRPr sz="2800" kern="1200">
          <a:solidFill>
            <a:schemeClr val="tx1"/>
          </a:solidFill>
          <a:effectLst>
            <a:outerShdw blurRad="38100" dist="38100" dir="2700000">
              <a:srgbClr val="C0C0C0"/>
            </a:outerShdw>
          </a:effectLst>
          <a:latin typeface="+mn-lt"/>
          <a:ea typeface="+mn-ea"/>
          <a:cs typeface="+mn-cs"/>
        </a:defRPr>
      </a:lvl2pPr>
      <a:lvl3pPr marL="1143000" lvl="2" indent="-228600" algn="l" rtl="0" eaLnBrk="0" fontAlgn="base" hangingPunct="0">
        <a:spcBef>
          <a:spcPct val="20000"/>
        </a:spcBef>
        <a:spcAft>
          <a:spcPct val="0"/>
        </a:spcAft>
        <a:buClr>
          <a:schemeClr val="accent2"/>
        </a:buClr>
        <a:buSzPct val="60000"/>
        <a:buFont typeface="Wingdings" panose="05000000000000000000" pitchFamily="2" charset="2"/>
        <a:buChar char="n"/>
        <a:defRPr sz="2400" kern="1200">
          <a:solidFill>
            <a:schemeClr val="tx1"/>
          </a:solidFill>
          <a:effectLst>
            <a:outerShdw blurRad="38100" dist="38100" dir="2700000">
              <a:srgbClr val="C0C0C0"/>
            </a:outerShdw>
          </a:effectLst>
          <a:latin typeface="+mn-lt"/>
          <a:ea typeface="+mn-ea"/>
          <a:cs typeface="+mn-cs"/>
        </a:defRPr>
      </a:lvl3pPr>
      <a:lvl4pPr marL="1600200" lvl="3" indent="-228600" algn="l" rtl="0" eaLnBrk="0" fontAlgn="base" hangingPunct="0">
        <a:spcBef>
          <a:spcPct val="20000"/>
        </a:spcBef>
        <a:spcAft>
          <a:spcPct val="0"/>
        </a:spcAft>
        <a:buClr>
          <a:schemeClr val="tx2"/>
        </a:buClr>
        <a:buFont typeface="Wingdings" panose="05000000000000000000" pitchFamily="2" charset="2"/>
        <a:buChar char="•"/>
        <a:defRPr sz="2000" kern="1200">
          <a:solidFill>
            <a:schemeClr val="tx1"/>
          </a:solidFill>
          <a:effectLst>
            <a:outerShdw blurRad="38100" dist="38100" dir="2700000">
              <a:srgbClr val="C0C0C0"/>
            </a:outerShdw>
          </a:effectLst>
          <a:latin typeface="+mn-lt"/>
          <a:ea typeface="+mn-ea"/>
          <a:cs typeface="+mn-cs"/>
        </a:defRPr>
      </a:lvl4pPr>
      <a:lvl5pPr marL="2057400" lvl="4" indent="-228600" algn="l" rtl="0" eaLnBrk="0" fontAlgn="base" hangingPunct="0">
        <a:spcBef>
          <a:spcPct val="20000"/>
        </a:spcBef>
        <a:spcAft>
          <a:spcPct val="0"/>
        </a:spcAft>
        <a:buClr>
          <a:schemeClr val="folHlink"/>
        </a:buClr>
        <a:buSzPct val="60000"/>
        <a:buFont typeface="Wingdings" panose="05000000000000000000" pitchFamily="2" charset="2"/>
        <a:buChar char="n"/>
        <a:defRPr sz="2000" kern="1200">
          <a:solidFill>
            <a:schemeClr val="tx1"/>
          </a:solidFill>
          <a:effectLst>
            <a:outerShdw blurRad="38100" dist="38100" dir="2700000">
              <a:srgbClr val="C0C0C0"/>
            </a:outerShdw>
          </a:effectLst>
          <a:latin typeface="+mn-lt"/>
          <a:ea typeface="+mn-ea"/>
          <a:cs typeface="+mn-cs"/>
        </a:defRPr>
      </a:lvl5pPr>
      <a:lvl6pPr marL="2515235" lvl="5" indent="-228600" algn="l" defTabSz="91440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C0C0C0"/>
            </a:outerShdw>
          </a:effectLst>
          <a:latin typeface="+mn-lt"/>
          <a:ea typeface="+mn-ea"/>
          <a:cs typeface="+mn-cs"/>
        </a:defRPr>
      </a:lvl6pPr>
      <a:lvl7pPr marL="2972435" lvl="6" indent="-228600" algn="l" defTabSz="91440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C0C0C0"/>
            </a:outerShdw>
          </a:effectLst>
          <a:latin typeface="+mn-lt"/>
          <a:ea typeface="+mn-ea"/>
          <a:cs typeface="+mn-cs"/>
        </a:defRPr>
      </a:lvl7pPr>
      <a:lvl8pPr marL="3429635" lvl="7" indent="-228600" algn="l" defTabSz="91440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C0C0C0"/>
            </a:outerShdw>
          </a:effectLst>
          <a:latin typeface="+mn-lt"/>
          <a:ea typeface="+mn-ea"/>
          <a:cs typeface="+mn-cs"/>
        </a:defRPr>
      </a:lvl8pPr>
      <a:lvl9pPr marL="3886835" lvl="8" indent="-228600" algn="l" defTabSz="91440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C0C0C0"/>
            </a:outerShdw>
          </a:effectLst>
          <a:latin typeface="+mn-lt"/>
          <a:ea typeface="+mn-ea"/>
          <a:cs typeface="+mn-cs"/>
        </a:defRPr>
      </a:lvl9pPr>
    </p:bodyStyle>
    <p:otherStyle>
      <a:lvl1pPr marL="0" lvl="0" indent="0" algn="l" defTabSz="914400" eaLnBrk="0" fontAlgn="base" latinLnBrk="0" hangingPunct="0">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None/>
        <a:defRPr b="0" i="0" u="none"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None/>
        <a:defRPr b="0" i="0" u="none"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None/>
        <a:defRPr b="0" i="0" u="none"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None/>
        <a:defRPr b="0" i="0" u="none"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None/>
        <a:defRPr b="0" i="0" u="none" kern="1200" baseline="0">
          <a:solidFill>
            <a:schemeClr val="tx1"/>
          </a:solidFill>
          <a:latin typeface="+mn-lt"/>
          <a:ea typeface="+mn-ea"/>
          <a:cs typeface="+mn-cs"/>
        </a:defRPr>
      </a:lvl6pPr>
      <a:lvl7pPr marL="2743835" lvl="6" indent="0" algn="l" defTabSz="914400" eaLnBrk="1" fontAlgn="base" latinLnBrk="0" hangingPunct="1">
        <a:lnSpc>
          <a:spcPct val="100000"/>
        </a:lnSpc>
        <a:spcBef>
          <a:spcPct val="0"/>
        </a:spcBef>
        <a:spcAft>
          <a:spcPct val="0"/>
        </a:spcAft>
        <a:buNone/>
        <a:defRPr b="0" i="0" u="none" kern="1200" baseline="0">
          <a:solidFill>
            <a:schemeClr val="tx1"/>
          </a:solidFill>
          <a:latin typeface="+mn-lt"/>
          <a:ea typeface="+mn-ea"/>
          <a:cs typeface="+mn-cs"/>
        </a:defRPr>
      </a:lvl7pPr>
      <a:lvl8pPr marL="3201035" lvl="7" indent="0" algn="l" defTabSz="914400" eaLnBrk="1" fontAlgn="base" latinLnBrk="0" hangingPunct="1">
        <a:lnSpc>
          <a:spcPct val="100000"/>
        </a:lnSpc>
        <a:spcBef>
          <a:spcPct val="0"/>
        </a:spcBef>
        <a:spcAft>
          <a:spcPct val="0"/>
        </a:spcAft>
        <a:buNone/>
        <a:defRPr b="0" i="0" u="none" kern="1200" baseline="0">
          <a:solidFill>
            <a:schemeClr val="tx1"/>
          </a:solidFill>
          <a:latin typeface="+mn-lt"/>
          <a:ea typeface="+mn-ea"/>
          <a:cs typeface="+mn-cs"/>
        </a:defRPr>
      </a:lvl8pPr>
      <a:lvl9pPr marL="3658235" lvl="8" indent="0" algn="l" defTabSz="914400" eaLnBrk="1" fontAlgn="base" latinLnBrk="0" hangingPunct="1">
        <a:lnSpc>
          <a:spcPct val="100000"/>
        </a:lnSpc>
        <a:spcBef>
          <a:spcPct val="0"/>
        </a:spcBef>
        <a:spcAft>
          <a:spcPct val="0"/>
        </a:spcAft>
        <a:buNone/>
        <a:defRPr b="0" i="0" u="none" kern="1200" baseline="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87"/>
            <a:ext cx="10972800" cy="1143200"/>
          </a:xfrm>
          <a:prstGeom prst="rect">
            <a:avLst/>
          </a:prstGeom>
        </p:spPr>
        <p:txBody>
          <a:bodyPr vert="horz" lIns="91440" tIns="45720" rIns="91440" bIns="45720" rtlCol="0" anchor="ctr">
            <a:normAutofit/>
          </a:bodyPr>
          <a:lstStyle/>
          <a:p>
            <a:r>
              <a:rPr lang="zh-CN" altLang="en-US" dirty="0"/>
              <a:t>单击此处编辑母版标题样式</a:t>
            </a:r>
            <a:endParaRPr lang="zh-CN" altLang="en-US" dirty="0"/>
          </a:p>
        </p:txBody>
      </p:sp>
      <p:sp>
        <p:nvSpPr>
          <p:cNvPr id="3" name="文本占位符 2"/>
          <p:cNvSpPr>
            <a:spLocks noGrp="1"/>
          </p:cNvSpPr>
          <p:nvPr>
            <p:ph type="body" idx="1"/>
          </p:nvPr>
        </p:nvSpPr>
        <p:spPr>
          <a:xfrm>
            <a:off x="609600" y="1600485"/>
            <a:ext cx="10972800" cy="4526755"/>
          </a:xfrm>
          <a:prstGeom prst="rect">
            <a:avLst/>
          </a:prstGeom>
        </p:spPr>
        <p:txBody>
          <a:bodyPr vert="horz" lIns="91440" tIns="45720" rIns="91440" bIns="4572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609600" y="6357481"/>
            <a:ext cx="2844800" cy="365189"/>
          </a:xfrm>
          <a:prstGeom prst="rect">
            <a:avLst/>
          </a:prstGeom>
        </p:spPr>
        <p:txBody>
          <a:bodyPr vert="horz" lIns="91440" tIns="45720" rIns="91440" bIns="45720" rtlCol="0" anchor="ctr"/>
          <a:lstStyle>
            <a:lvl1pPr algn="l">
              <a:defRPr sz="900">
                <a:solidFill>
                  <a:schemeClr val="tx1">
                    <a:tint val="75000"/>
                  </a:schemeClr>
                </a:solidFill>
                <a:latin typeface="微软雅黑" panose="020B0503020204020204" pitchFamily="34" charset="-122"/>
                <a:ea typeface="微软雅黑" panose="020B0503020204020204" pitchFamily="34" charset="-122"/>
              </a:defRPr>
            </a:lvl1pPr>
          </a:lstStyle>
          <a:p>
            <a:fld id="{15D5B860-218D-455B-BA0A-BCD67F38A759}" type="datetimeFigureOut">
              <a:rPr lang="zh-CN" altLang="en-US" smtClean="0"/>
            </a:fld>
            <a:endParaRPr lang="zh-CN" altLang="en-US" dirty="0"/>
          </a:p>
        </p:txBody>
      </p:sp>
      <p:sp>
        <p:nvSpPr>
          <p:cNvPr id="5" name="页脚占位符 4"/>
          <p:cNvSpPr>
            <a:spLocks noGrp="1"/>
          </p:cNvSpPr>
          <p:nvPr>
            <p:ph type="ftr" sz="quarter" idx="3"/>
          </p:nvPr>
        </p:nvSpPr>
        <p:spPr>
          <a:xfrm>
            <a:off x="4165600" y="6357481"/>
            <a:ext cx="3860800" cy="365189"/>
          </a:xfrm>
          <a:prstGeom prst="rect">
            <a:avLst/>
          </a:prstGeom>
        </p:spPr>
        <p:txBody>
          <a:bodyPr vert="horz" lIns="91440" tIns="45720" rIns="91440" bIns="45720" rtlCol="0" anchor="ctr"/>
          <a:lstStyle>
            <a:lvl1pPr algn="ctr">
              <a:defRPr sz="900">
                <a:solidFill>
                  <a:schemeClr val="tx1">
                    <a:tint val="75000"/>
                  </a:schemeClr>
                </a:solidFill>
                <a:latin typeface="微软雅黑" panose="020B0503020204020204" pitchFamily="34" charset="-122"/>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nvPr>
        </p:nvSpPr>
        <p:spPr>
          <a:xfrm>
            <a:off x="8737600" y="6357481"/>
            <a:ext cx="2844800" cy="365189"/>
          </a:xfrm>
          <a:prstGeom prst="rect">
            <a:avLst/>
          </a:prstGeom>
        </p:spPr>
        <p:txBody>
          <a:bodyPr vert="horz" lIns="91440" tIns="45720" rIns="91440" bIns="45720" rtlCol="0" anchor="ctr"/>
          <a:lstStyle>
            <a:lvl1pPr algn="r">
              <a:defRPr sz="900">
                <a:solidFill>
                  <a:schemeClr val="tx1">
                    <a:tint val="75000"/>
                  </a:schemeClr>
                </a:solidFill>
                <a:latin typeface="微软雅黑" panose="020B0503020204020204" pitchFamily="34" charset="-122"/>
                <a:ea typeface="微软雅黑" panose="020B0503020204020204" pitchFamily="34" charset="-122"/>
              </a:defRPr>
            </a:lvl1pPr>
          </a:lstStyle>
          <a:p>
            <a:fld id="{B50CFC10-3459-4490-BA3F-7F17AFDEFE10}" type="slidenum">
              <a:rPr lang="zh-CN" altLang="en-US" smtClean="0"/>
            </a:fld>
            <a:endParaRPr lang="zh-CN" altLang="en-US" dirty="0"/>
          </a:p>
        </p:txBody>
      </p:sp>
    </p:spTree>
  </p:cSld>
  <p:clrMap bg1="lt1" tx1="dk1" bg2="lt2" tx2="dk2" accent1="accent1" accent2="accent2" accent3="accent3" accent4="accent4" accent5="accent5" accent6="accent6" hlink="hlink" folHlink="folHlink"/>
  <p:sldLayoutIdLst>
    <p:sldLayoutId id="2147483658" r:id="rId1"/>
    <p:sldLayoutId id="2147483659" r:id="rId2"/>
  </p:sldLayoutIdLst>
  <p:txStyles>
    <p:titleStyle>
      <a:lvl1pPr algn="ctr" defTabSz="685800" rtl="0" eaLnBrk="1" latinLnBrk="0" hangingPunct="1">
        <a:spcBef>
          <a:spcPct val="0"/>
        </a:spcBef>
        <a:buNone/>
        <a:defRPr sz="3300" kern="1200">
          <a:solidFill>
            <a:schemeClr val="tx1"/>
          </a:solidFill>
          <a:latin typeface="+mj-lt"/>
          <a:ea typeface="微软雅黑" panose="020B0503020204020204" pitchFamily="34" charset="-122"/>
          <a:cs typeface="+mj-cs"/>
        </a:defRPr>
      </a:lvl1pPr>
    </p:titleStyle>
    <p:bodyStyle>
      <a:lvl1pPr marL="257175" indent="-257175" algn="l" defTabSz="685800" rtl="0" eaLnBrk="1" latinLnBrk="0" hangingPunct="1">
        <a:spcBef>
          <a:spcPts val="70"/>
        </a:spcBef>
        <a:buFont typeface="Arial" panose="020B0604020202020204" pitchFamily="34" charset="0"/>
        <a:buChar char="•"/>
        <a:defRPr sz="2400" kern="1200">
          <a:solidFill>
            <a:schemeClr val="tx1"/>
          </a:solidFill>
          <a:latin typeface="+mn-lt"/>
          <a:ea typeface="微软雅黑" panose="020B0503020204020204" pitchFamily="34" charset="-122"/>
          <a:cs typeface="+mn-cs"/>
        </a:defRPr>
      </a:lvl1pPr>
      <a:lvl2pPr marL="558165" indent="-213995" algn="l" defTabSz="685800" rtl="0" eaLnBrk="1" latinLnBrk="0" hangingPunct="1">
        <a:spcBef>
          <a:spcPts val="70"/>
        </a:spcBef>
        <a:buFont typeface="Arial" panose="020B0604020202020204" pitchFamily="34" charset="0"/>
        <a:buChar char="–"/>
        <a:defRPr sz="2100" kern="1200">
          <a:solidFill>
            <a:schemeClr val="tx1"/>
          </a:solidFill>
          <a:latin typeface="+mn-lt"/>
          <a:ea typeface="微软雅黑" panose="020B0503020204020204" pitchFamily="34" charset="-122"/>
          <a:cs typeface="+mn-cs"/>
        </a:defRPr>
      </a:lvl2pPr>
      <a:lvl3pPr marL="857885" indent="-172085" algn="l" defTabSz="685800" rtl="0" eaLnBrk="1" latinLnBrk="0" hangingPunct="1">
        <a:spcBef>
          <a:spcPts val="70"/>
        </a:spcBef>
        <a:buFont typeface="Arial" panose="020B0604020202020204" pitchFamily="34" charset="0"/>
        <a:buChar char="•"/>
        <a:defRPr sz="1800" kern="1200">
          <a:solidFill>
            <a:schemeClr val="tx1"/>
          </a:solidFill>
          <a:latin typeface="+mn-lt"/>
          <a:ea typeface="微软雅黑" panose="020B0503020204020204" pitchFamily="34" charset="-122"/>
          <a:cs typeface="+mn-cs"/>
        </a:defRPr>
      </a:lvl3pPr>
      <a:lvl4pPr marL="1200785" indent="-172085" algn="l" defTabSz="685800" rtl="0" eaLnBrk="1" latinLnBrk="0" hangingPunct="1">
        <a:spcBef>
          <a:spcPts val="70"/>
        </a:spcBef>
        <a:buFont typeface="Arial" panose="020B0604020202020204" pitchFamily="34" charset="0"/>
        <a:buChar char="–"/>
        <a:defRPr sz="1500" kern="1200">
          <a:solidFill>
            <a:schemeClr val="tx1"/>
          </a:solidFill>
          <a:latin typeface="+mn-lt"/>
          <a:ea typeface="微软雅黑" panose="020B0503020204020204" pitchFamily="34" charset="-122"/>
          <a:cs typeface="+mn-cs"/>
        </a:defRPr>
      </a:lvl4pPr>
      <a:lvl5pPr marL="1543685" indent="-172085" algn="l" defTabSz="685800" rtl="0" eaLnBrk="1" latinLnBrk="0" hangingPunct="1">
        <a:spcBef>
          <a:spcPts val="70"/>
        </a:spcBef>
        <a:buFont typeface="Arial" panose="020B0604020202020204" pitchFamily="34" charset="0"/>
        <a:buChar char="»"/>
        <a:defRPr sz="1500" kern="1200">
          <a:solidFill>
            <a:schemeClr val="tx1"/>
          </a:solidFill>
          <a:latin typeface="+mn-lt"/>
          <a:ea typeface="微软雅黑" panose="020B0503020204020204" pitchFamily="34" charset="-122"/>
          <a:cs typeface="+mn-cs"/>
        </a:defRPr>
      </a:lvl5pPr>
      <a:lvl6pPr marL="1886585" indent="-172085" algn="l" defTabSz="685800" rtl="0" eaLnBrk="1" latinLnBrk="0" hangingPunct="1">
        <a:spcBef>
          <a:spcPts val="70"/>
        </a:spcBef>
        <a:buFont typeface="Arial" panose="020B0604020202020204" pitchFamily="34" charset="0"/>
        <a:buChar char="•"/>
        <a:defRPr sz="1500" kern="1200">
          <a:solidFill>
            <a:schemeClr val="tx1"/>
          </a:solidFill>
          <a:latin typeface="+mn-lt"/>
          <a:ea typeface="+mn-ea"/>
          <a:cs typeface="+mn-cs"/>
        </a:defRPr>
      </a:lvl6pPr>
      <a:lvl7pPr marL="2229485" indent="-172085" algn="l" defTabSz="685800" rtl="0" eaLnBrk="1" latinLnBrk="0" hangingPunct="1">
        <a:spcBef>
          <a:spcPts val="70"/>
        </a:spcBef>
        <a:buFont typeface="Arial" panose="020B0604020202020204" pitchFamily="34" charset="0"/>
        <a:buChar char="•"/>
        <a:defRPr sz="1500" kern="1200">
          <a:solidFill>
            <a:schemeClr val="tx1"/>
          </a:solidFill>
          <a:latin typeface="+mn-lt"/>
          <a:ea typeface="+mn-ea"/>
          <a:cs typeface="+mn-cs"/>
        </a:defRPr>
      </a:lvl7pPr>
      <a:lvl8pPr marL="2572385" indent="-172085" algn="l" defTabSz="685800" rtl="0" eaLnBrk="1" latinLnBrk="0" hangingPunct="1">
        <a:spcBef>
          <a:spcPts val="70"/>
        </a:spcBef>
        <a:buFont typeface="Arial" panose="020B0604020202020204" pitchFamily="34" charset="0"/>
        <a:buChar char="•"/>
        <a:defRPr sz="1500" kern="1200">
          <a:solidFill>
            <a:schemeClr val="tx1"/>
          </a:solidFill>
          <a:latin typeface="+mn-lt"/>
          <a:ea typeface="+mn-ea"/>
          <a:cs typeface="+mn-cs"/>
        </a:defRPr>
      </a:lvl8pPr>
      <a:lvl9pPr marL="2915285" indent="-172085" algn="l" defTabSz="685800" rtl="0" eaLnBrk="1" latinLnBrk="0" hangingPunct="1">
        <a:spcBef>
          <a:spcPts val="70"/>
        </a:spcBef>
        <a:buFont typeface="Arial" panose="020B0604020202020204" pitchFamily="34" charset="0"/>
        <a:buChar char="•"/>
        <a:defRPr sz="1500" kern="1200">
          <a:solidFill>
            <a:schemeClr val="tx1"/>
          </a:solidFill>
          <a:latin typeface="+mn-lt"/>
          <a:ea typeface="+mn-ea"/>
          <a:cs typeface="+mn-cs"/>
        </a:defRPr>
      </a:lvl9pPr>
    </p:bodyStyle>
    <p:otherStyle>
      <a:defPPr>
        <a:defRPr lang="zh-CN"/>
      </a:defPPr>
      <a:lvl1pPr marL="0" algn="l" defTabSz="685800" rtl="0" eaLnBrk="1" latinLnBrk="0" hangingPunct="1">
        <a:defRPr sz="1355" kern="1200">
          <a:solidFill>
            <a:schemeClr val="tx1"/>
          </a:solidFill>
          <a:latin typeface="+mn-lt"/>
          <a:ea typeface="+mn-ea"/>
          <a:cs typeface="+mn-cs"/>
        </a:defRPr>
      </a:lvl1pPr>
      <a:lvl2pPr marL="342900" algn="l" defTabSz="685800" rtl="0" eaLnBrk="1" latinLnBrk="0" hangingPunct="1">
        <a:defRPr sz="1355" kern="1200">
          <a:solidFill>
            <a:schemeClr val="tx1"/>
          </a:solidFill>
          <a:latin typeface="+mn-lt"/>
          <a:ea typeface="+mn-ea"/>
          <a:cs typeface="+mn-cs"/>
        </a:defRPr>
      </a:lvl2pPr>
      <a:lvl3pPr marL="685800" algn="l" defTabSz="685800" rtl="0" eaLnBrk="1" latinLnBrk="0" hangingPunct="1">
        <a:defRPr sz="1355" kern="1200">
          <a:solidFill>
            <a:schemeClr val="tx1"/>
          </a:solidFill>
          <a:latin typeface="+mn-lt"/>
          <a:ea typeface="+mn-ea"/>
          <a:cs typeface="+mn-cs"/>
        </a:defRPr>
      </a:lvl3pPr>
      <a:lvl4pPr marL="1028700" algn="l" defTabSz="685800" rtl="0" eaLnBrk="1" latinLnBrk="0" hangingPunct="1">
        <a:defRPr sz="1355" kern="1200">
          <a:solidFill>
            <a:schemeClr val="tx1"/>
          </a:solidFill>
          <a:latin typeface="+mn-lt"/>
          <a:ea typeface="+mn-ea"/>
          <a:cs typeface="+mn-cs"/>
        </a:defRPr>
      </a:lvl4pPr>
      <a:lvl5pPr marL="1371600" algn="l" defTabSz="685800" rtl="0" eaLnBrk="1" latinLnBrk="0" hangingPunct="1">
        <a:defRPr sz="1355" kern="1200">
          <a:solidFill>
            <a:schemeClr val="tx1"/>
          </a:solidFill>
          <a:latin typeface="+mn-lt"/>
          <a:ea typeface="+mn-ea"/>
          <a:cs typeface="+mn-cs"/>
        </a:defRPr>
      </a:lvl5pPr>
      <a:lvl6pPr marL="1714500" algn="l" defTabSz="685800" rtl="0" eaLnBrk="1" latinLnBrk="0" hangingPunct="1">
        <a:defRPr sz="1355" kern="1200">
          <a:solidFill>
            <a:schemeClr val="tx1"/>
          </a:solidFill>
          <a:latin typeface="+mn-lt"/>
          <a:ea typeface="+mn-ea"/>
          <a:cs typeface="+mn-cs"/>
        </a:defRPr>
      </a:lvl6pPr>
      <a:lvl7pPr marL="2057400" algn="l" defTabSz="685800" rtl="0" eaLnBrk="1" latinLnBrk="0" hangingPunct="1">
        <a:defRPr sz="1355" kern="1200">
          <a:solidFill>
            <a:schemeClr val="tx1"/>
          </a:solidFill>
          <a:latin typeface="+mn-lt"/>
          <a:ea typeface="+mn-ea"/>
          <a:cs typeface="+mn-cs"/>
        </a:defRPr>
      </a:lvl7pPr>
      <a:lvl8pPr marL="2400300" algn="l" defTabSz="685800" rtl="0" eaLnBrk="1" latinLnBrk="0" hangingPunct="1">
        <a:defRPr sz="1355" kern="1200">
          <a:solidFill>
            <a:schemeClr val="tx1"/>
          </a:solidFill>
          <a:latin typeface="+mn-lt"/>
          <a:ea typeface="+mn-ea"/>
          <a:cs typeface="+mn-cs"/>
        </a:defRPr>
      </a:lvl8pPr>
      <a:lvl9pPr marL="2743835" algn="l" defTabSz="685800" rtl="0" eaLnBrk="1" latinLnBrk="0" hangingPunct="1">
        <a:defRPr sz="135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6.png"/><Relationship Id="rId3" Type="http://schemas.openxmlformats.org/officeDocument/2006/relationships/tags" Target="../tags/tag7.xml"/><Relationship Id="rId2" Type="http://schemas.openxmlformats.org/officeDocument/2006/relationships/image" Target="../media/image5.jpeg"/><Relationship Id="rId1" Type="http://schemas.openxmlformats.org/officeDocument/2006/relationships/tags" Target="../tags/tag6.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tags" Target="../tags/tag26.xml"/><Relationship Id="rId1" Type="http://schemas.openxmlformats.org/officeDocument/2006/relationships/tags" Target="../tags/tag2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0.xml"/><Relationship Id="rId2" Type="http://schemas.openxmlformats.org/officeDocument/2006/relationships/tags" Target="../tags/tag9.xml"/><Relationship Id="rId1" Type="http://schemas.openxmlformats.org/officeDocument/2006/relationships/tags" Target="../tags/tag8.xml"/></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10.xml"/><Relationship Id="rId3" Type="http://schemas.openxmlformats.org/officeDocument/2006/relationships/tags" Target="../tags/tag11.xml"/><Relationship Id="rId2" Type="http://schemas.openxmlformats.org/officeDocument/2006/relationships/image" Target="../media/image7.png"/><Relationship Id="rId1" Type="http://schemas.openxmlformats.org/officeDocument/2006/relationships/tags" Target="../tags/tag10.xml"/></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10.xml"/><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10.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tags" Target="../tags/tag15.xml"/></Relationships>
</file>

<file path=ppt/slides/_rels/slide7.xml.rels><?xml version="1.0" encoding="UTF-8" standalone="yes"?>
<Relationships xmlns="http://schemas.openxmlformats.org/package/2006/relationships"><Relationship Id="rId5" Type="http://schemas.openxmlformats.org/officeDocument/2006/relationships/slideLayout" Target="../slideLayouts/slideLayout10.xml"/><Relationship Id="rId4" Type="http://schemas.openxmlformats.org/officeDocument/2006/relationships/tags" Target="../tags/tag20.xml"/><Relationship Id="rId3" Type="http://schemas.openxmlformats.org/officeDocument/2006/relationships/image" Target="../media/image8.png"/><Relationship Id="rId2" Type="http://schemas.openxmlformats.org/officeDocument/2006/relationships/tags" Target="../tags/tag19.xml"/><Relationship Id="rId1" Type="http://schemas.openxmlformats.org/officeDocument/2006/relationships/tags" Target="../tags/tag18.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tags" Target="../tags/tag22.xml"/><Relationship Id="rId1" Type="http://schemas.openxmlformats.org/officeDocument/2006/relationships/tags" Target="../tags/tag21.xml"/></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10.xml"/><Relationship Id="rId2" Type="http://schemas.openxmlformats.org/officeDocument/2006/relationships/tags" Target="../tags/tag24.xml"/><Relationship Id="rId1" Type="http://schemas.openxmlformats.org/officeDocument/2006/relationships/tags" Target="../tags/tag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H_Text_1"/>
          <p:cNvSpPr/>
          <p:nvPr>
            <p:custDataLst>
              <p:tags r:id="rId1"/>
            </p:custDataLst>
          </p:nvPr>
        </p:nvSpPr>
        <p:spPr>
          <a:xfrm>
            <a:off x="-24447" y="2132952"/>
            <a:ext cx="12192000" cy="2882936"/>
          </a:xfrm>
          <a:prstGeom prst="rect">
            <a:avLst/>
          </a:prstGeom>
          <a:blipFill>
            <a:blip r:embed="rId2"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5004000" tIns="108000" rIns="396000" anchor="ctr">
            <a:normAutofit/>
          </a:bodyPr>
          <a:lstStyle/>
          <a:p>
            <a:pPr algn="ctr" rtl="0">
              <a:lnSpc>
                <a:spcPct val="130000"/>
              </a:lnSpc>
              <a:defRPr/>
            </a:pPr>
            <a:endParaRPr lang="en-US" altLang="zh-CN" sz="1600" b="1" kern="1200" dirty="0">
              <a:solidFill>
                <a:srgbClr val="FFFFFF"/>
              </a:solidFill>
              <a:latin typeface="Georgia" panose="02040502050405020303" charset="0"/>
              <a:ea typeface="汉仪中楷简" panose="02010604000101010101" charset="-122"/>
              <a:cs typeface="+mn-cs"/>
              <a:sym typeface="+mn-ea"/>
            </a:endParaRPr>
          </a:p>
        </p:txBody>
      </p:sp>
      <p:sp>
        <p:nvSpPr>
          <p:cNvPr id="16386" name="PA_矩形 4"/>
          <p:cNvSpPr txBox="1"/>
          <p:nvPr>
            <p:custDataLst>
              <p:tags r:id="rId3"/>
            </p:custDataLst>
          </p:nvPr>
        </p:nvSpPr>
        <p:spPr>
          <a:xfrm>
            <a:off x="3935730" y="4941570"/>
            <a:ext cx="4039870" cy="867410"/>
          </a:xfrm>
          <a:prstGeom prst="rect">
            <a:avLst/>
          </a:prstGeom>
          <a:noFill/>
          <a:ln w="9525">
            <a:noFill/>
          </a:ln>
        </p:spPr>
        <p:txBody>
          <a:bodyPr lIns="91404" tIns="45701" rIns="91404" bIns="45701" anchor="ctr"/>
          <a:lstStyle/>
          <a:p>
            <a:pPr algn="ctr">
              <a:lnSpc>
                <a:spcPct val="150000"/>
              </a:lnSpc>
              <a:defRPr/>
            </a:pPr>
            <a:endParaRPr lang="zh-CN" altLang="en-US" sz="2000" b="1" dirty="0">
              <a:solidFill>
                <a:srgbClr val="014C83"/>
              </a:solidFill>
              <a:latin typeface="宋体" panose="02010600030101010101" pitchFamily="2" charset="-122"/>
              <a:cs typeface="宋体" panose="02010600030101010101" pitchFamily="2" charset="-122"/>
              <a:sym typeface="Franklin Gothic Book" panose="020B0503020102020204" pitchFamily="34" charset="0"/>
            </a:endParaRPr>
          </a:p>
          <a:p>
            <a:pPr algn="ctr">
              <a:lnSpc>
                <a:spcPct val="150000"/>
              </a:lnSpc>
              <a:defRPr/>
            </a:pPr>
            <a:r>
              <a:rPr lang="zh-CN" altLang="en-US" sz="2000" b="1" dirty="0">
                <a:solidFill>
                  <a:srgbClr val="014C83"/>
                </a:solidFill>
                <a:latin typeface="宋体" panose="02010600030101010101" pitchFamily="2" charset="-122"/>
                <a:cs typeface="宋体" panose="02010600030101010101" pitchFamily="2" charset="-122"/>
                <a:sym typeface="Franklin Gothic Book" panose="020B0503020102020204" pitchFamily="34" charset="0"/>
              </a:rPr>
              <a:t>生产企业：</a:t>
            </a:r>
            <a:r>
              <a:rPr lang="en-US" altLang="zh-CN" sz="2000" b="1" dirty="0">
                <a:solidFill>
                  <a:srgbClr val="014C83"/>
                </a:solidFill>
                <a:latin typeface="宋体" panose="02010600030101010101" pitchFamily="2" charset="-122"/>
                <a:cs typeface="宋体" panose="02010600030101010101" pitchFamily="2" charset="-122"/>
                <a:sym typeface="Franklin Gothic Book" panose="020B0503020102020204" pitchFamily="34" charset="0"/>
              </a:rPr>
              <a:t>XXXXX</a:t>
            </a:r>
            <a:endParaRPr lang="zh-CN" altLang="en-US" sz="2000" b="1" dirty="0">
              <a:solidFill>
                <a:srgbClr val="014C83"/>
              </a:solidFill>
              <a:latin typeface="宋体" panose="02010600030101010101" pitchFamily="2" charset="-122"/>
              <a:cs typeface="宋体" panose="02010600030101010101" pitchFamily="2" charset="-122"/>
              <a:sym typeface="Franklin Gothic Book" panose="020B0503020102020204" pitchFamily="34" charset="0"/>
            </a:endParaRPr>
          </a:p>
        </p:txBody>
      </p:sp>
      <p:pic>
        <p:nvPicPr>
          <p:cNvPr id="2" name="图片 1"/>
          <p:cNvPicPr>
            <a:picLocks noChangeAspect="1"/>
          </p:cNvPicPr>
          <p:nvPr/>
        </p:nvPicPr>
        <p:blipFill>
          <a:blip r:embed="rId4"/>
          <a:stretch>
            <a:fillRect/>
          </a:stretch>
        </p:blipFill>
        <p:spPr>
          <a:xfrm>
            <a:off x="-24130" y="6236970"/>
            <a:ext cx="12252960" cy="605790"/>
          </a:xfrm>
          <a:prstGeom prst="rect">
            <a:avLst/>
          </a:prstGeom>
        </p:spPr>
      </p:pic>
      <p:grpSp>
        <p:nvGrpSpPr>
          <p:cNvPr id="16" name="组合 15"/>
          <p:cNvGrpSpPr/>
          <p:nvPr/>
        </p:nvGrpSpPr>
        <p:grpSpPr>
          <a:xfrm>
            <a:off x="-36195" y="2136140"/>
            <a:ext cx="12228195" cy="3075940"/>
            <a:chOff x="236497" y="2296413"/>
            <a:chExt cx="12204000" cy="3251624"/>
          </a:xfrm>
        </p:grpSpPr>
        <p:sp>
          <p:nvSpPr>
            <p:cNvPr id="17" name="矩形 16"/>
            <p:cNvSpPr/>
            <p:nvPr/>
          </p:nvSpPr>
          <p:spPr>
            <a:xfrm>
              <a:off x="236497" y="2296413"/>
              <a:ext cx="12204000" cy="3044202"/>
            </a:xfrm>
            <a:prstGeom prst="rect">
              <a:avLst/>
            </a:prstGeom>
            <a:solidFill>
              <a:srgbClr val="0278A1">
                <a:alpha val="6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6" tIns="60957" rIns="121916" bIns="60957" rtlCol="0" anchor="ctr"/>
            <a:lstStyle/>
            <a:p>
              <a:pPr algn="ctr"/>
              <a:endParaRPr lang="zh-CN" altLang="en-US" sz="135" dirty="0">
                <a:solidFill>
                  <a:schemeClr val="tx1"/>
                </a:solidFill>
              </a:endParaRPr>
            </a:p>
          </p:txBody>
        </p:sp>
        <p:sp>
          <p:nvSpPr>
            <p:cNvPr id="18" name="文本框 3"/>
            <p:cNvSpPr txBox="1"/>
            <p:nvPr/>
          </p:nvSpPr>
          <p:spPr>
            <a:xfrm>
              <a:off x="571747" y="2427982"/>
              <a:ext cx="11816149" cy="3120055"/>
            </a:xfrm>
            <a:prstGeom prst="rect">
              <a:avLst/>
            </a:prstGeom>
            <a:noFill/>
          </p:spPr>
          <p:txBody>
            <a:bodyPr wrap="square" lIns="121916" tIns="60957" rIns="121916" bIns="60957" rtlCol="0">
              <a:noAutofit/>
            </a:bodyPr>
            <a:lstStyle/>
            <a:p>
              <a:pPr algn="ctr" fontAlgn="auto">
                <a:lnSpc>
                  <a:spcPts val="9000"/>
                </a:lnSpc>
              </a:pPr>
              <a:r>
                <a:rPr lang="zh-CN" altLang="en-US" sz="4800" b="1" spc="400" dirty="0">
                  <a:solidFill>
                    <a:schemeClr val="tx1"/>
                  </a:solidFill>
                  <a:latin typeface="微软雅黑" panose="020B0503020204020204" pitchFamily="34" charset="-122"/>
                  <a:ea typeface="微软雅黑" panose="020B0503020204020204" pitchFamily="34" charset="-122"/>
                  <a:sym typeface="+mn-ea"/>
                </a:rPr>
                <a:t>药品遴选汇报</a:t>
              </a:r>
              <a:endParaRPr lang="en-US" altLang="zh-CN" sz="4800" b="1" spc="400" dirty="0">
                <a:solidFill>
                  <a:schemeClr val="tx1"/>
                </a:solidFill>
                <a:latin typeface="微软雅黑" panose="020B0503020204020204" pitchFamily="34" charset="-122"/>
                <a:ea typeface="微软雅黑" panose="020B0503020204020204" pitchFamily="34" charset="-122"/>
                <a:sym typeface="+mn-ea"/>
              </a:endParaRPr>
            </a:p>
            <a:p>
              <a:pPr algn="ctr" fontAlgn="auto">
                <a:lnSpc>
                  <a:spcPts val="9000"/>
                </a:lnSpc>
              </a:pPr>
              <a:r>
                <a:rPr lang="en-US" altLang="zh-CN" sz="3600" b="1" spc="400" dirty="0">
                  <a:latin typeface="微软雅黑" panose="020B0503020204020204" pitchFamily="34" charset="-122"/>
                  <a:ea typeface="微软雅黑" panose="020B0503020204020204" pitchFamily="34" charset="-122"/>
                  <a:sym typeface="+mn-ea"/>
                </a:rPr>
                <a:t>XXXX(</a:t>
              </a:r>
              <a:r>
                <a:rPr lang="zh-CN" altLang="en-US" sz="3600" b="1" spc="400" dirty="0">
                  <a:latin typeface="微软雅黑" panose="020B0503020204020204" pitchFamily="34" charset="-122"/>
                  <a:ea typeface="微软雅黑" panose="020B0503020204020204" pitchFamily="34" charset="-122"/>
                  <a:sym typeface="+mn-ea"/>
                </a:rPr>
                <a:t>药品通用名</a:t>
              </a:r>
              <a:r>
                <a:rPr lang="en-US" altLang="zh-CN" sz="3600" b="1" spc="400" dirty="0">
                  <a:latin typeface="微软雅黑" panose="020B0503020204020204" pitchFamily="34" charset="-122"/>
                  <a:ea typeface="微软雅黑" panose="020B0503020204020204" pitchFamily="34" charset="-122"/>
                  <a:sym typeface="+mn-ea"/>
                </a:rPr>
                <a:t>)</a:t>
              </a:r>
              <a:endParaRPr lang="en-US" altLang="zh-CN" sz="3600" b="1" spc="400" dirty="0">
                <a:solidFill>
                  <a:schemeClr val="tx1"/>
                </a:solidFill>
                <a:latin typeface="微软雅黑" panose="020B0503020204020204" pitchFamily="34" charset="-122"/>
                <a:ea typeface="微软雅黑" panose="020B0503020204020204" pitchFamily="34" charset="-122"/>
                <a:sym typeface="+mn-ea"/>
              </a:endParaRPr>
            </a:p>
          </p:txBody>
        </p:sp>
        <p:sp>
          <p:nvSpPr>
            <p:cNvPr id="21" name="矩形 20"/>
            <p:cNvSpPr/>
            <p:nvPr/>
          </p:nvSpPr>
          <p:spPr>
            <a:xfrm>
              <a:off x="6465097" y="3244335"/>
              <a:ext cx="369570" cy="149679"/>
            </a:xfrm>
            <a:prstGeom prst="rect">
              <a:avLst/>
            </a:prstGeom>
          </p:spPr>
          <p:txBody>
            <a:bodyPr wrap="square" lIns="121916" tIns="60957" rIns="121916" bIns="60957">
              <a:spAutoFit/>
            </a:bodyPr>
            <a:lstStyle/>
            <a:p>
              <a:pPr algn="r"/>
              <a:endParaRPr lang="zh-CN" altLang="en-US" sz="135" dirty="0">
                <a:solidFill>
                  <a:schemeClr val="tx1">
                    <a:lumMod val="65000"/>
                    <a:lumOff val="35000"/>
                  </a:schemeClr>
                </a:solidFill>
                <a:latin typeface="时尚中黑简体" panose="01010104010101010101" pitchFamily="2" charset="-122"/>
                <a:ea typeface="时尚中黑简体" panose="01010104010101010101" pitchFamily="2" charset="-122"/>
              </a:endParaRPr>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idx="4294967295"/>
            <p:custDataLst>
              <p:tags r:id="rId1"/>
            </p:custDataLst>
          </p:nvPr>
        </p:nvSpPr>
        <p:spPr>
          <a:xfrm>
            <a:off x="47625" y="763905"/>
            <a:ext cx="7922895" cy="586105"/>
          </a:xfrm>
        </p:spPr>
        <p:txBody>
          <a:bodyPr>
            <a:noAutofit/>
          </a:bodyPr>
          <a:lstStyle/>
          <a:p>
            <a:pPr marL="342900" indent="-342900" algn="l">
              <a:buFont typeface="Wingdings" panose="05000000000000000000" charset="0"/>
              <a:buChar char="Ø"/>
            </a:pPr>
            <a:r>
              <a:rPr lang="zh-CN" altLang="en-US" b="1" dirty="0" smtClean="0">
                <a:solidFill>
                  <a:schemeClr val="tx2"/>
                </a:solidFill>
                <a:latin typeface="微软雅黑" panose="020B0503020204020204" pitchFamily="34" charset="-122"/>
                <a:sym typeface="+mn-ea"/>
              </a:rPr>
              <a:t>社会属性</a:t>
            </a:r>
            <a:r>
              <a:rPr lang="zh-CN" altLang="en-US" sz="2000" b="1" dirty="0" smtClean="0">
                <a:solidFill>
                  <a:schemeClr val="tx1"/>
                </a:solidFill>
                <a:latin typeface="宋体" panose="02010600030101010101" pitchFamily="2" charset="-122"/>
                <a:ea typeface="宋体" panose="02010600030101010101" pitchFamily="2" charset="-122"/>
                <a:sym typeface="+mn-ea"/>
              </a:rPr>
              <a:t>（所有材料盖鲜章上传）</a:t>
            </a:r>
            <a:endParaRPr lang="zh-CN" altLang="en-US" sz="2000" b="1" dirty="0" smtClean="0">
              <a:solidFill>
                <a:schemeClr val="tx1"/>
              </a:solidFill>
              <a:latin typeface="宋体" panose="02010600030101010101" pitchFamily="2" charset="-122"/>
              <a:ea typeface="宋体" panose="02010600030101010101" pitchFamily="2" charset="-122"/>
              <a:sym typeface="+mn-ea"/>
            </a:endParaRPr>
          </a:p>
        </p:txBody>
      </p:sp>
      <p:sp>
        <p:nvSpPr>
          <p:cNvPr id="4" name="文本框 3"/>
          <p:cNvSpPr txBox="1"/>
          <p:nvPr>
            <p:custDataLst>
              <p:tags r:id="rId2"/>
            </p:custDataLst>
          </p:nvPr>
        </p:nvSpPr>
        <p:spPr>
          <a:xfrm>
            <a:off x="551815" y="1412875"/>
            <a:ext cx="10297160" cy="4312920"/>
          </a:xfrm>
          <a:prstGeom prst="rect">
            <a:avLst/>
          </a:prstGeom>
          <a:noFill/>
        </p:spPr>
        <p:txBody>
          <a:bodyPr wrap="square" rtlCol="0">
            <a:noAutofit/>
          </a:bodyPr>
          <a:lstStyle/>
          <a:p>
            <a:pPr>
              <a:lnSpc>
                <a:spcPct val="150000"/>
              </a:lnSpc>
            </a:pPr>
            <a:r>
              <a:rPr lang="zh-CN" altLang="en-US" b="1" dirty="0" smtClean="0">
                <a:solidFill>
                  <a:srgbClr val="FF0000"/>
                </a:solidFill>
                <a:sym typeface="+mn-ea"/>
              </a:rPr>
              <a:t>要求：每一项需列出清晰截图，无证据不得分，</a:t>
            </a:r>
            <a:r>
              <a:rPr lang="zh-CN" altLang="en-US" b="1" dirty="0" smtClean="0">
                <a:solidFill>
                  <a:schemeClr val="tx1"/>
                </a:solidFill>
                <a:highlight>
                  <a:srgbClr val="FFFF00"/>
                </a:highlight>
                <a:sym typeface="+mn-ea"/>
              </a:rPr>
              <a:t>可根据情况增加</a:t>
            </a:r>
            <a:r>
              <a:rPr lang="en-US" altLang="zh-CN" b="1" dirty="0" smtClean="0">
                <a:solidFill>
                  <a:schemeClr val="tx1"/>
                </a:solidFill>
                <a:highlight>
                  <a:srgbClr val="FFFF00"/>
                </a:highlight>
                <a:sym typeface="+mn-ea"/>
              </a:rPr>
              <a:t>PPT</a:t>
            </a:r>
            <a:r>
              <a:rPr lang="zh-CN" altLang="en-US" b="1" dirty="0" smtClean="0">
                <a:solidFill>
                  <a:schemeClr val="tx1"/>
                </a:solidFill>
                <a:highlight>
                  <a:srgbClr val="FFFF00"/>
                </a:highlight>
                <a:sym typeface="+mn-ea"/>
              </a:rPr>
              <a:t>页数</a:t>
            </a:r>
            <a:endParaRPr lang="zh-CN" altLang="en-US" b="1" dirty="0" smtClean="0">
              <a:solidFill>
                <a:schemeClr val="tx1"/>
              </a:solidFill>
              <a:highlight>
                <a:srgbClr val="FFFF00"/>
              </a:highlight>
              <a:sym typeface="+mn-ea"/>
            </a:endParaRPr>
          </a:p>
          <a:p>
            <a:pPr>
              <a:lnSpc>
                <a:spcPct val="150000"/>
              </a:lnSpc>
            </a:pPr>
            <a:endParaRPr lang="en-US" altLang="zh-CN" b="1" dirty="0" smtClean="0">
              <a:solidFill>
                <a:srgbClr val="FF0000"/>
              </a:solidFill>
            </a:endParaRPr>
          </a:p>
          <a:p>
            <a:pPr>
              <a:lnSpc>
                <a:spcPct val="150000"/>
              </a:lnSpc>
            </a:pPr>
            <a:r>
              <a:rPr lang="en-US" altLang="zh-CN" b="1" dirty="0" smtClean="0"/>
              <a:t>1</a:t>
            </a:r>
            <a:r>
              <a:rPr lang="zh-CN" altLang="en-US" b="1" dirty="0" smtClean="0"/>
              <a:t>、国家医保</a:t>
            </a:r>
            <a:r>
              <a:rPr lang="zh-CN" altLang="en-US" b="1" dirty="0"/>
              <a:t>品种：</a:t>
            </a:r>
            <a:r>
              <a:rPr lang="en-US" altLang="zh-CN" dirty="0">
                <a:sym typeface="+mn-ea"/>
              </a:rPr>
              <a:t>xxx</a:t>
            </a:r>
            <a:endParaRPr lang="en-US" altLang="zh-CN" b="1" dirty="0"/>
          </a:p>
          <a:p>
            <a:pPr>
              <a:lnSpc>
                <a:spcPct val="150000"/>
              </a:lnSpc>
            </a:pPr>
            <a:r>
              <a:rPr lang="en-US" altLang="zh-CN" b="1" dirty="0" smtClean="0">
                <a:sym typeface="+mn-ea"/>
              </a:rPr>
              <a:t>2</a:t>
            </a:r>
            <a:r>
              <a:rPr lang="zh-CN" altLang="en-US" b="1" dirty="0" smtClean="0">
                <a:sym typeface="+mn-ea"/>
              </a:rPr>
              <a:t>、国家基本药物：</a:t>
            </a:r>
            <a:r>
              <a:rPr lang="en-US" altLang="zh-CN" dirty="0">
                <a:sym typeface="+mn-ea"/>
              </a:rPr>
              <a:t>xxx</a:t>
            </a:r>
            <a:endParaRPr lang="en-US" altLang="zh-CN" b="1" dirty="0" smtClean="0"/>
          </a:p>
          <a:p>
            <a:pPr>
              <a:lnSpc>
                <a:spcPct val="150000"/>
              </a:lnSpc>
            </a:pPr>
            <a:r>
              <a:rPr lang="en-US" altLang="zh-CN" b="1" dirty="0" smtClean="0">
                <a:sym typeface="+mn-ea"/>
              </a:rPr>
              <a:t>3</a:t>
            </a:r>
            <a:r>
              <a:rPr lang="zh-CN" altLang="en-US" b="1" dirty="0" smtClean="0">
                <a:sym typeface="+mn-ea"/>
              </a:rPr>
              <a:t>、全球使用</a:t>
            </a:r>
            <a:r>
              <a:rPr lang="zh-CN" altLang="en-US" b="1" dirty="0">
                <a:sym typeface="+mn-ea"/>
              </a:rPr>
              <a:t>情况：如：</a:t>
            </a:r>
            <a:r>
              <a:rPr lang="zh-CN" altLang="en-US" dirty="0">
                <a:sym typeface="+mn-ea"/>
              </a:rPr>
              <a:t>美国、欧洲、日本已上市，</a:t>
            </a:r>
            <a:r>
              <a:rPr lang="en-US" altLang="zh-CN" dirty="0">
                <a:sym typeface="+mn-ea"/>
              </a:rPr>
              <a:t>xxx</a:t>
            </a:r>
            <a:r>
              <a:rPr lang="zh-CN" altLang="en-US" dirty="0">
                <a:sym typeface="+mn-ea"/>
              </a:rPr>
              <a:t>年国际上市，</a:t>
            </a:r>
            <a:r>
              <a:rPr lang="en-US" altLang="zh-CN" dirty="0">
                <a:sym typeface="+mn-ea"/>
              </a:rPr>
              <a:t>xxx</a:t>
            </a:r>
            <a:r>
              <a:rPr lang="zh-CN" altLang="en-US" dirty="0">
                <a:sym typeface="+mn-ea"/>
              </a:rPr>
              <a:t>年中国</a:t>
            </a:r>
            <a:r>
              <a:rPr lang="zh-CN" altLang="en-US" dirty="0" smtClean="0">
                <a:sym typeface="+mn-ea"/>
              </a:rPr>
              <a:t>上市。</a:t>
            </a:r>
            <a:endParaRPr lang="zh-CN" altLang="en-US" dirty="0" smtClean="0">
              <a:sym typeface="+mn-ea"/>
            </a:endParaRPr>
          </a:p>
          <a:p>
            <a:pPr>
              <a:lnSpc>
                <a:spcPct val="150000"/>
              </a:lnSpc>
            </a:pPr>
            <a:r>
              <a:rPr lang="en-US" altLang="zh-CN" b="1" dirty="0" smtClean="0">
                <a:sym typeface="+mn-ea"/>
              </a:rPr>
              <a:t>4</a:t>
            </a:r>
            <a:r>
              <a:rPr lang="zh-CN" altLang="en-US" b="1" dirty="0" smtClean="0">
                <a:sym typeface="+mn-ea"/>
              </a:rPr>
              <a:t>、生产企业</a:t>
            </a:r>
            <a:r>
              <a:rPr lang="zh-CN" altLang="en-US" b="1" dirty="0">
                <a:sym typeface="+mn-ea"/>
              </a:rPr>
              <a:t>状况</a:t>
            </a:r>
            <a:r>
              <a:rPr lang="zh-CN" altLang="en-US" b="1" dirty="0" smtClean="0">
                <a:sym typeface="+mn-ea"/>
              </a:rPr>
              <a:t>：</a:t>
            </a:r>
            <a:r>
              <a:rPr lang="zh-CN" altLang="en-US" dirty="0">
                <a:sym typeface="+mn-ea"/>
              </a:rPr>
              <a:t>如</a:t>
            </a:r>
            <a:r>
              <a:rPr lang="en-US" altLang="zh-CN" dirty="0">
                <a:sym typeface="+mn-ea"/>
              </a:rPr>
              <a:t>xx</a:t>
            </a:r>
            <a:r>
              <a:rPr lang="zh-CN" altLang="en-US" dirty="0">
                <a:sym typeface="+mn-ea"/>
              </a:rPr>
              <a:t>有限公司（世界销量前</a:t>
            </a:r>
            <a:r>
              <a:rPr lang="en-US" altLang="zh-CN" dirty="0">
                <a:sym typeface="+mn-ea"/>
              </a:rPr>
              <a:t>50</a:t>
            </a:r>
            <a:r>
              <a:rPr lang="zh-CN" altLang="en-US" dirty="0">
                <a:sym typeface="+mn-ea"/>
              </a:rPr>
              <a:t>制药</a:t>
            </a:r>
            <a:r>
              <a:rPr lang="zh-CN" altLang="en-US" dirty="0" smtClean="0">
                <a:sym typeface="+mn-ea"/>
              </a:rPr>
              <a:t>企业</a:t>
            </a:r>
            <a:r>
              <a:rPr lang="en-US" altLang="zh-CN" dirty="0" smtClean="0">
                <a:sym typeface="+mn-ea"/>
              </a:rPr>
              <a:t>/</a:t>
            </a:r>
            <a:r>
              <a:rPr lang="zh-CN" altLang="en-US" dirty="0" smtClean="0">
                <a:sym typeface="+mn-ea"/>
              </a:rPr>
              <a:t>工信部医院工业百强榜</a:t>
            </a:r>
            <a:r>
              <a:rPr lang="en-US" altLang="zh-CN" dirty="0" smtClean="0">
                <a:sym typeface="+mn-ea"/>
              </a:rPr>
              <a:t>/</a:t>
            </a:r>
            <a:r>
              <a:rPr lang="zh-CN" altLang="en-US" dirty="0" smtClean="0">
                <a:sym typeface="+mn-ea"/>
              </a:rPr>
              <a:t>其他）</a:t>
            </a:r>
            <a:endParaRPr lang="en-US" altLang="zh-CN" b="1" dirty="0"/>
          </a:p>
          <a:p>
            <a:pPr>
              <a:lnSpc>
                <a:spcPct val="150000"/>
              </a:lnSpc>
            </a:pPr>
            <a:r>
              <a:rPr lang="en-US" altLang="zh-CN" b="1" dirty="0" smtClean="0">
                <a:sym typeface="+mn-ea"/>
              </a:rPr>
              <a:t>5</a:t>
            </a:r>
            <a:r>
              <a:rPr lang="zh-CN" altLang="en-US" b="1" dirty="0" smtClean="0">
                <a:sym typeface="+mn-ea"/>
              </a:rPr>
              <a:t>、一致性</a:t>
            </a:r>
            <a:r>
              <a:rPr lang="zh-CN" altLang="en-US" b="1" dirty="0">
                <a:sym typeface="+mn-ea"/>
              </a:rPr>
              <a:t>评价：</a:t>
            </a:r>
            <a:r>
              <a:rPr lang="zh-CN" altLang="en-US" dirty="0">
                <a:sym typeface="+mn-ea"/>
              </a:rPr>
              <a:t>原研</a:t>
            </a:r>
            <a:r>
              <a:rPr lang="en-US" altLang="zh-CN" dirty="0">
                <a:sym typeface="+mn-ea"/>
              </a:rPr>
              <a:t>/</a:t>
            </a:r>
            <a:r>
              <a:rPr lang="zh-CN" altLang="en-US" dirty="0">
                <a:sym typeface="+mn-ea"/>
              </a:rPr>
              <a:t>非原研药品，通过</a:t>
            </a:r>
            <a:r>
              <a:rPr lang="en-US" altLang="zh-CN" dirty="0">
                <a:sym typeface="+mn-ea"/>
              </a:rPr>
              <a:t>/</a:t>
            </a:r>
            <a:r>
              <a:rPr lang="zh-CN" altLang="en-US" dirty="0">
                <a:sym typeface="+mn-ea"/>
              </a:rPr>
              <a:t>未通过仿制药一致性评价</a:t>
            </a:r>
            <a:r>
              <a:rPr lang="zh-CN" altLang="en-US" dirty="0" smtClean="0">
                <a:sym typeface="+mn-ea"/>
              </a:rPr>
              <a:t>。</a:t>
            </a:r>
            <a:endParaRPr lang="en-US" altLang="zh-CN" dirty="0" smtClean="0"/>
          </a:p>
          <a:p>
            <a:pPr>
              <a:lnSpc>
                <a:spcPct val="150000"/>
              </a:lnSpc>
            </a:pPr>
            <a:r>
              <a:rPr lang="en-US" altLang="zh-CN" b="1" dirty="0">
                <a:sym typeface="+mn-ea"/>
              </a:rPr>
              <a:t>6</a:t>
            </a:r>
            <a:r>
              <a:rPr lang="zh-CN" altLang="en-US" b="1" dirty="0">
                <a:sym typeface="+mn-ea"/>
              </a:rPr>
              <a:t>、</a:t>
            </a:r>
            <a:r>
              <a:rPr b="1" dirty="0">
                <a:sym typeface="+mn-ea"/>
              </a:rPr>
              <a:t>国家集中采购中选药品</a:t>
            </a:r>
            <a:r>
              <a:rPr lang="zh-CN" altLang="en-US" b="1" dirty="0">
                <a:sym typeface="+mn-ea"/>
              </a:rPr>
              <a:t>：</a:t>
            </a:r>
            <a:r>
              <a:rPr lang="en-US" sz="1800" dirty="0">
                <a:sym typeface="+mn-ea"/>
              </a:rPr>
              <a:t>xxx</a:t>
            </a:r>
            <a:endParaRPr lang="en-US" altLang="zh-CN" sz="1600" b="1" dirty="0" smtClean="0"/>
          </a:p>
          <a:p>
            <a:pPr>
              <a:lnSpc>
                <a:spcPct val="150000"/>
              </a:lnSpc>
            </a:pPr>
            <a:endParaRPr lang="en-US" altLang="zh-CN" sz="1600" b="1" dirty="0"/>
          </a:p>
          <a:p>
            <a:pPr>
              <a:lnSpc>
                <a:spcPct val="150000"/>
              </a:lnSpc>
            </a:pPr>
            <a:endParaRPr lang="en-US" altLang="zh-CN" sz="1600" dirty="0">
              <a:solidFill>
                <a:prstClr val="black"/>
              </a:solidFill>
            </a:endParaRPr>
          </a:p>
          <a:p>
            <a:pPr>
              <a:lnSpc>
                <a:spcPct val="150000"/>
              </a:lnSpc>
            </a:pPr>
            <a:endParaRPr lang="en-US" altLang="zh-CN" sz="1600" dirty="0" smtClean="0">
              <a:solidFill>
                <a:prstClr val="black"/>
              </a:solidFill>
            </a:endParaRPr>
          </a:p>
          <a:p>
            <a:pPr>
              <a:lnSpc>
                <a:spcPct val="150000"/>
              </a:lnSpc>
            </a:pPr>
            <a:endParaRPr lang="en-US" altLang="zh-CN" sz="1600" dirty="0">
              <a:solidFill>
                <a:prstClr val="black"/>
              </a:solidFill>
            </a:endParaRPr>
          </a:p>
          <a:p>
            <a:pPr>
              <a:lnSpc>
                <a:spcPct val="150000"/>
              </a:lnSpc>
            </a:pPr>
            <a:endParaRPr lang="en-US" altLang="zh-CN" sz="1600" dirty="0" smtClean="0">
              <a:solidFill>
                <a:prstClr val="black"/>
              </a:solidFill>
            </a:endParaRPr>
          </a:p>
          <a:p>
            <a:pPr>
              <a:lnSpc>
                <a:spcPct val="150000"/>
              </a:lnSpc>
            </a:pPr>
            <a:endParaRPr lang="en-US" altLang="zh-CN" sz="1600" dirty="0" smtClean="0">
              <a:solidFill>
                <a:prstClr val="black"/>
              </a:solidFill>
            </a:endParaRPr>
          </a:p>
          <a:p>
            <a:pPr>
              <a:lnSpc>
                <a:spcPct val="150000"/>
              </a:lnSpc>
            </a:pPr>
            <a:endParaRPr lang="en-US" altLang="zh-CN" sz="1600" dirty="0">
              <a:solidFill>
                <a:prstClr val="black"/>
              </a:solidFill>
            </a:endParaRPr>
          </a:p>
          <a:p>
            <a:pPr lvl="0">
              <a:lnSpc>
                <a:spcPct val="150000"/>
              </a:lnSpc>
            </a:pPr>
            <a:endParaRPr lang="en-US" altLang="zh-CN" b="1" dirty="0" smtClean="0">
              <a:solidFill>
                <a:prstClr val="black"/>
              </a:solidFill>
            </a:endParaRPr>
          </a:p>
          <a:p>
            <a:pPr>
              <a:lnSpc>
                <a:spcPct val="150000"/>
              </a:lnSpc>
            </a:pPr>
            <a:endParaRPr lang="en-US" altLang="zh-CN" sz="1600" dirty="0">
              <a:solidFill>
                <a:prstClr val="black"/>
              </a:solidFill>
            </a:endParaRPr>
          </a:p>
        </p:txBody>
      </p:sp>
    </p:spTree>
  </p:cSld>
  <p:clrMapOvr>
    <a:masterClrMapping/>
  </p:clrMapOvr>
  <p:transition>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页脚占位符 1"/>
          <p:cNvSpPr>
            <a:spLocks noGrp="1"/>
          </p:cNvSpPr>
          <p:nvPr>
            <p:ph type="ftr" sz="quarter" idx="3"/>
          </p:nvPr>
        </p:nvSpPr>
        <p:spPr/>
        <p:txBody>
          <a:bodyPr/>
          <a:p>
            <a:pPr>
              <a:defRPr/>
            </a:pPr>
            <a:endParaRPr lang="zh-CN" altLang="en-US" sz="1000" dirty="0"/>
          </a:p>
        </p:txBody>
      </p:sp>
      <p:sp>
        <p:nvSpPr>
          <p:cNvPr id="3" name="文本框 2"/>
          <p:cNvSpPr txBox="1"/>
          <p:nvPr/>
        </p:nvSpPr>
        <p:spPr>
          <a:xfrm>
            <a:off x="2397125" y="2952750"/>
            <a:ext cx="7406640" cy="1198880"/>
          </a:xfrm>
          <a:prstGeom prst="rect">
            <a:avLst/>
          </a:prstGeom>
          <a:noFill/>
        </p:spPr>
        <p:txBody>
          <a:bodyPr wrap="square" rtlCol="0">
            <a:spAutoFit/>
          </a:bodyPr>
          <a:p>
            <a:r>
              <a:rPr lang="zh-CN" altLang="en-US" sz="3600" b="1">
                <a:solidFill>
                  <a:srgbClr val="FF0000"/>
                </a:solidFill>
              </a:rPr>
              <a:t>重要提醒：所有证据需列出含药品名称清晰截图，不能证明的不得分</a:t>
            </a:r>
            <a:endParaRPr lang="zh-CN" altLang="en-US" sz="3600" b="1">
              <a:solidFill>
                <a:srgbClr val="FF0000"/>
              </a:solidFill>
            </a:endParaRP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idx="4294967295"/>
            <p:custDataLst>
              <p:tags r:id="rId1"/>
            </p:custDataLst>
          </p:nvPr>
        </p:nvSpPr>
        <p:spPr>
          <a:xfrm>
            <a:off x="47625" y="908685"/>
            <a:ext cx="4083050" cy="441325"/>
          </a:xfrm>
        </p:spPr>
        <p:txBody>
          <a:bodyPr>
            <a:noAutofit/>
          </a:bodyPr>
          <a:lstStyle/>
          <a:p>
            <a:pPr marL="342900" indent="-342900" algn="l">
              <a:buFont typeface="Wingdings" panose="05000000000000000000" charset="0"/>
              <a:buChar char="Ø"/>
            </a:pPr>
            <a:r>
              <a:rPr lang="zh-CN" b="1" dirty="0" smtClean="0">
                <a:solidFill>
                  <a:schemeClr val="tx2"/>
                </a:solidFill>
                <a:latin typeface="微软雅黑" panose="020B0503020204020204" pitchFamily="34" charset="-122"/>
                <a:sym typeface="+mn-ea"/>
              </a:rPr>
              <a:t>药品</a:t>
            </a:r>
            <a:r>
              <a:rPr lang="zh-CN" altLang="en-US" b="1" dirty="0" smtClean="0">
                <a:solidFill>
                  <a:schemeClr val="tx2"/>
                </a:solidFill>
                <a:latin typeface="微软雅黑" panose="020B0503020204020204" pitchFamily="34" charset="-122"/>
                <a:sym typeface="+mn-ea"/>
              </a:rPr>
              <a:t>简介</a:t>
            </a:r>
            <a:r>
              <a:rPr lang="zh-CN" b="1" dirty="0" smtClean="0">
                <a:solidFill>
                  <a:schemeClr val="tx2"/>
                </a:solidFill>
                <a:latin typeface="微软雅黑" panose="020B0503020204020204" pitchFamily="34" charset="-122"/>
                <a:sym typeface="+mn-ea"/>
              </a:rPr>
              <a:t>：</a:t>
            </a:r>
            <a:endParaRPr lang="zh-CN" b="1" dirty="0">
              <a:solidFill>
                <a:schemeClr val="tx2"/>
              </a:solidFill>
              <a:latin typeface="微软雅黑" panose="020B0503020204020204" pitchFamily="34" charset="-122"/>
              <a:ea typeface="+mn-ea"/>
              <a:sym typeface="+mn-ea"/>
            </a:endParaRPr>
          </a:p>
        </p:txBody>
      </p:sp>
      <p:sp>
        <p:nvSpPr>
          <p:cNvPr id="2" name="文本框 1"/>
          <p:cNvSpPr txBox="1"/>
          <p:nvPr/>
        </p:nvSpPr>
        <p:spPr>
          <a:xfrm>
            <a:off x="551180" y="1628775"/>
            <a:ext cx="8641035" cy="3830955"/>
          </a:xfrm>
          <a:prstGeom prst="rect">
            <a:avLst/>
          </a:prstGeom>
          <a:noFill/>
        </p:spPr>
        <p:txBody>
          <a:bodyPr wrap="square" rtlCol="0">
            <a:spAutoFit/>
          </a:bodyPr>
          <a:lstStyle/>
          <a:p>
            <a:pPr>
              <a:lnSpc>
                <a:spcPct val="150000"/>
              </a:lnSpc>
            </a:pPr>
            <a:r>
              <a:rPr lang="zh-CN" altLang="en-US" sz="1800" b="1" dirty="0"/>
              <a:t>药品通用名：</a:t>
            </a:r>
            <a:r>
              <a:rPr lang="en-US" altLang="zh-CN" dirty="0"/>
              <a:t>XXX</a:t>
            </a:r>
            <a:endParaRPr lang="zh-CN" altLang="en-US" dirty="0"/>
          </a:p>
          <a:p>
            <a:pPr>
              <a:lnSpc>
                <a:spcPct val="150000"/>
              </a:lnSpc>
            </a:pPr>
            <a:r>
              <a:rPr lang="zh-CN" altLang="en-US" b="1" dirty="0"/>
              <a:t>商品名：</a:t>
            </a:r>
            <a:r>
              <a:rPr lang="en-US" altLang="zh-CN" dirty="0"/>
              <a:t>XXX</a:t>
            </a:r>
            <a:endParaRPr lang="zh-CN" altLang="en-US" dirty="0"/>
          </a:p>
          <a:p>
            <a:pPr>
              <a:lnSpc>
                <a:spcPct val="150000"/>
              </a:lnSpc>
            </a:pPr>
            <a:r>
              <a:rPr lang="zh-CN" altLang="en-US" b="1" dirty="0"/>
              <a:t>剂型：</a:t>
            </a:r>
            <a:r>
              <a:rPr lang="en-US" altLang="zh-CN" dirty="0"/>
              <a:t>XXX</a:t>
            </a:r>
            <a:endParaRPr lang="en-US" altLang="zh-CN" dirty="0"/>
          </a:p>
          <a:p>
            <a:pPr>
              <a:lnSpc>
                <a:spcPct val="150000"/>
              </a:lnSpc>
            </a:pPr>
            <a:r>
              <a:rPr lang="zh-CN" altLang="en-US" b="1" dirty="0"/>
              <a:t>包装规格：</a:t>
            </a:r>
            <a:r>
              <a:rPr lang="en-US" dirty="0"/>
              <a:t>XXX</a:t>
            </a:r>
            <a:endParaRPr lang="en-US" dirty="0"/>
          </a:p>
          <a:p>
            <a:pPr>
              <a:lnSpc>
                <a:spcPct val="150000"/>
              </a:lnSpc>
            </a:pPr>
            <a:r>
              <a:rPr lang="zh-CN" altLang="en-US" b="1" dirty="0"/>
              <a:t>价格</a:t>
            </a:r>
            <a:r>
              <a:rPr lang="zh-CN" altLang="en-US" b="1" dirty="0">
                <a:sym typeface="+mn-ea"/>
              </a:rPr>
              <a:t>：</a:t>
            </a:r>
            <a:r>
              <a:rPr lang="en-US" b="1" dirty="0">
                <a:sym typeface="+mn-ea"/>
              </a:rPr>
              <a:t>XXX</a:t>
            </a:r>
            <a:endParaRPr lang="zh-CN" altLang="en-US" b="1" dirty="0"/>
          </a:p>
          <a:p>
            <a:pPr>
              <a:lnSpc>
                <a:spcPct val="150000"/>
              </a:lnSpc>
            </a:pPr>
            <a:r>
              <a:rPr lang="zh-CN" altLang="en-US" b="1" dirty="0"/>
              <a:t>生产厂家：</a:t>
            </a:r>
            <a:r>
              <a:rPr lang="en-US" altLang="zh-CN" dirty="0"/>
              <a:t>XXX</a:t>
            </a:r>
            <a:endParaRPr lang="en-US" altLang="zh-CN" dirty="0"/>
          </a:p>
          <a:p>
            <a:pPr>
              <a:lnSpc>
                <a:spcPct val="150000"/>
              </a:lnSpc>
            </a:pPr>
            <a:r>
              <a:rPr lang="zh-CN" altLang="en-US" b="1" dirty="0"/>
              <a:t>分包装企业：</a:t>
            </a:r>
            <a:r>
              <a:rPr lang="en-US" altLang="zh-CN" dirty="0" smtClean="0"/>
              <a:t>XXX</a:t>
            </a:r>
            <a:endParaRPr lang="zh-CN" altLang="en-US" dirty="0"/>
          </a:p>
          <a:p>
            <a:pPr>
              <a:lnSpc>
                <a:spcPct val="150000"/>
              </a:lnSpc>
            </a:pPr>
            <a:r>
              <a:rPr lang="zh-CN" altLang="en-US" b="1" dirty="0"/>
              <a:t>批准文号：</a:t>
            </a:r>
            <a:r>
              <a:rPr lang="en-US" dirty="0"/>
              <a:t>XXX</a:t>
            </a:r>
            <a:endParaRPr lang="zh-CN" altLang="en-US" dirty="0"/>
          </a:p>
          <a:p>
            <a:pPr>
              <a:lnSpc>
                <a:spcPct val="150000"/>
              </a:lnSpc>
            </a:pPr>
            <a:endParaRPr lang="en-US" altLang="zh-CN" dirty="0"/>
          </a:p>
        </p:txBody>
      </p:sp>
    </p:spTree>
    <p:custDataLst>
      <p:tags r:id="rId2"/>
    </p:custDataLst>
  </p:cSld>
  <p:clrMapOvr>
    <a:masterClrMapping/>
  </p:clrMapOvr>
  <p:transition advTm="15319">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idx="4294967295"/>
            <p:custDataLst>
              <p:tags r:id="rId1"/>
            </p:custDataLst>
          </p:nvPr>
        </p:nvSpPr>
        <p:spPr>
          <a:xfrm>
            <a:off x="47625" y="908685"/>
            <a:ext cx="4083050" cy="441325"/>
          </a:xfrm>
        </p:spPr>
        <p:txBody>
          <a:bodyPr>
            <a:noAutofit/>
          </a:bodyPr>
          <a:lstStyle/>
          <a:p>
            <a:pPr marL="342900" indent="-342900" algn="l">
              <a:buFont typeface="Wingdings" panose="05000000000000000000" charset="0"/>
              <a:buChar char="Ø"/>
            </a:pPr>
            <a:r>
              <a:rPr lang="zh-CN" b="1" dirty="0" smtClean="0">
                <a:solidFill>
                  <a:schemeClr val="tx2"/>
                </a:solidFill>
                <a:latin typeface="微软雅黑" panose="020B0503020204020204" pitchFamily="34" charset="-122"/>
                <a:sym typeface="+mn-ea"/>
              </a:rPr>
              <a:t>药品</a:t>
            </a:r>
            <a:r>
              <a:rPr lang="zh-CN" altLang="en-US" b="1" dirty="0" smtClean="0">
                <a:solidFill>
                  <a:schemeClr val="tx2"/>
                </a:solidFill>
                <a:latin typeface="微软雅黑" panose="020B0503020204020204" pitchFamily="34" charset="-122"/>
                <a:sym typeface="+mn-ea"/>
              </a:rPr>
              <a:t>属性</a:t>
            </a:r>
            <a:endParaRPr lang="zh-CN" b="1" dirty="0">
              <a:solidFill>
                <a:schemeClr val="tx2"/>
              </a:solidFill>
              <a:latin typeface="微软雅黑" panose="020B0503020204020204" pitchFamily="34" charset="-122"/>
              <a:ea typeface="+mn-ea"/>
              <a:sym typeface="+mn-ea"/>
            </a:endParaRPr>
          </a:p>
        </p:txBody>
      </p:sp>
      <p:sp>
        <p:nvSpPr>
          <p:cNvPr id="2" name="文本框 1"/>
          <p:cNvSpPr txBox="1"/>
          <p:nvPr/>
        </p:nvSpPr>
        <p:spPr>
          <a:xfrm>
            <a:off x="551180" y="1628775"/>
            <a:ext cx="4845685" cy="3207385"/>
          </a:xfrm>
          <a:prstGeom prst="rect">
            <a:avLst/>
          </a:prstGeom>
          <a:noFill/>
        </p:spPr>
        <p:txBody>
          <a:bodyPr wrap="square" rtlCol="0">
            <a:spAutoFit/>
          </a:bodyPr>
          <a:lstStyle/>
          <a:p>
            <a:pPr>
              <a:lnSpc>
                <a:spcPct val="150000"/>
              </a:lnSpc>
            </a:pPr>
            <a:r>
              <a:rPr lang="zh-CN" altLang="en-US" b="1" dirty="0">
                <a:solidFill>
                  <a:srgbClr val="FF0000"/>
                </a:solidFill>
              </a:rPr>
              <a:t>列出药品说明书相应内容</a:t>
            </a:r>
            <a:endParaRPr lang="zh-CN" altLang="en-US" b="1" dirty="0">
              <a:solidFill>
                <a:srgbClr val="FF0000"/>
              </a:solidFill>
            </a:endParaRPr>
          </a:p>
          <a:p>
            <a:pPr>
              <a:lnSpc>
                <a:spcPct val="150000"/>
              </a:lnSpc>
            </a:pPr>
            <a:endParaRPr lang="zh-CN" altLang="en-US" b="1" dirty="0"/>
          </a:p>
          <a:p>
            <a:pPr>
              <a:lnSpc>
                <a:spcPct val="150000"/>
              </a:lnSpc>
            </a:pPr>
            <a:r>
              <a:rPr lang="zh-CN" altLang="en-US" b="1" dirty="0"/>
              <a:t>药理类别</a:t>
            </a:r>
            <a:r>
              <a:rPr lang="zh-CN" altLang="en-US" b="1" dirty="0" smtClean="0"/>
              <a:t>：</a:t>
            </a:r>
            <a:r>
              <a:rPr lang="en-US" altLang="zh-CN" dirty="0"/>
              <a:t>XXX</a:t>
            </a:r>
            <a:endParaRPr lang="zh-CN" altLang="en-US" dirty="0"/>
          </a:p>
          <a:p>
            <a:pPr>
              <a:lnSpc>
                <a:spcPct val="150000"/>
              </a:lnSpc>
            </a:pPr>
            <a:r>
              <a:rPr lang="en-US" altLang="zh-CN" b="1" dirty="0" smtClean="0"/>
              <a:t>1</a:t>
            </a:r>
            <a:r>
              <a:rPr lang="zh-CN" altLang="en-US" b="1" dirty="0" smtClean="0"/>
              <a:t>、适应症描述</a:t>
            </a:r>
            <a:r>
              <a:rPr lang="zh-CN" altLang="en-US" b="1" dirty="0"/>
              <a:t>：</a:t>
            </a:r>
            <a:r>
              <a:rPr lang="en-US" dirty="0"/>
              <a:t>XXX</a:t>
            </a:r>
            <a:endParaRPr lang="en-US" altLang="zh-CN" dirty="0" smtClean="0"/>
          </a:p>
          <a:p>
            <a:pPr>
              <a:lnSpc>
                <a:spcPct val="150000"/>
              </a:lnSpc>
            </a:pPr>
            <a:endParaRPr lang="en-US" altLang="zh-CN" dirty="0">
              <a:solidFill>
                <a:srgbClr val="FF0000"/>
              </a:solidFill>
            </a:endParaRPr>
          </a:p>
          <a:p>
            <a:pPr>
              <a:lnSpc>
                <a:spcPct val="150000"/>
              </a:lnSpc>
            </a:pPr>
            <a:endParaRPr lang="en-US" altLang="zh-CN" dirty="0"/>
          </a:p>
          <a:p>
            <a:pPr>
              <a:lnSpc>
                <a:spcPct val="150000"/>
              </a:lnSpc>
            </a:pPr>
            <a:endParaRPr lang="en-US" altLang="zh-CN" sz="900" b="1" dirty="0" smtClean="0"/>
          </a:p>
          <a:p>
            <a:pPr>
              <a:lnSpc>
                <a:spcPct val="150000"/>
              </a:lnSpc>
            </a:pPr>
            <a:r>
              <a:rPr lang="en-US" altLang="zh-CN" b="1" dirty="0" smtClean="0"/>
              <a:t>2</a:t>
            </a:r>
            <a:r>
              <a:rPr lang="zh-CN" altLang="en-US" b="1" dirty="0" smtClean="0"/>
              <a:t>、药理</a:t>
            </a:r>
            <a:r>
              <a:rPr lang="zh-CN" altLang="en-US" b="1" dirty="0"/>
              <a:t>作用描述</a:t>
            </a:r>
            <a:r>
              <a:rPr lang="zh-CN" altLang="en-US" b="1" dirty="0" smtClean="0"/>
              <a:t>：</a:t>
            </a:r>
            <a:r>
              <a:rPr lang="en-US" altLang="zh-CN" dirty="0" smtClean="0"/>
              <a:t>XXX</a:t>
            </a:r>
            <a:endParaRPr lang="en-US" altLang="zh-CN" dirty="0" smtClean="0"/>
          </a:p>
        </p:txBody>
      </p:sp>
      <p:sp>
        <p:nvSpPr>
          <p:cNvPr id="4" name="文本框 3"/>
          <p:cNvSpPr txBox="1"/>
          <p:nvPr/>
        </p:nvSpPr>
        <p:spPr>
          <a:xfrm>
            <a:off x="7104380" y="836930"/>
            <a:ext cx="3528060" cy="368300"/>
          </a:xfrm>
          <a:prstGeom prst="rect">
            <a:avLst/>
          </a:prstGeom>
          <a:noFill/>
        </p:spPr>
        <p:txBody>
          <a:bodyPr wrap="square" rtlCol="0">
            <a:spAutoFit/>
          </a:bodyPr>
          <a:p>
            <a:r>
              <a:rPr lang="zh-CN" altLang="en-US" sz="1800" b="1" dirty="0"/>
              <a:t>说明书展示（示例如下盖鲜章）：</a:t>
            </a:r>
            <a:endParaRPr lang="zh-CN" altLang="en-US"/>
          </a:p>
        </p:txBody>
      </p:sp>
      <p:pic>
        <p:nvPicPr>
          <p:cNvPr id="6" name="图片 5" descr="说明书"/>
          <p:cNvPicPr>
            <a:picLocks noChangeAspect="1"/>
          </p:cNvPicPr>
          <p:nvPr/>
        </p:nvPicPr>
        <p:blipFill>
          <a:blip r:embed="rId2"/>
          <a:stretch>
            <a:fillRect/>
          </a:stretch>
        </p:blipFill>
        <p:spPr>
          <a:xfrm>
            <a:off x="5448300" y="1412875"/>
            <a:ext cx="6485255" cy="4586605"/>
          </a:xfrm>
          <a:prstGeom prst="rect">
            <a:avLst/>
          </a:prstGeom>
        </p:spPr>
      </p:pic>
    </p:spTree>
    <p:custDataLst>
      <p:tags r:id="rId3"/>
    </p:custDataLst>
  </p:cSld>
  <p:clrMapOvr>
    <a:masterClrMapping/>
  </p:clrMapOvr>
  <p:transition advTm="15319">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idx="4294967295"/>
            <p:custDataLst>
              <p:tags r:id="rId1"/>
            </p:custDataLst>
          </p:nvPr>
        </p:nvSpPr>
        <p:spPr>
          <a:xfrm>
            <a:off x="47625" y="908685"/>
            <a:ext cx="4083050" cy="441325"/>
          </a:xfrm>
        </p:spPr>
        <p:txBody>
          <a:bodyPr>
            <a:noAutofit/>
          </a:bodyPr>
          <a:lstStyle/>
          <a:p>
            <a:pPr marL="342900" indent="-342900" algn="l">
              <a:buFont typeface="Wingdings" panose="05000000000000000000" charset="0"/>
              <a:buChar char="Ø"/>
            </a:pPr>
            <a:r>
              <a:rPr lang="zh-CN" b="1" dirty="0" smtClean="0">
                <a:solidFill>
                  <a:schemeClr val="tx2"/>
                </a:solidFill>
                <a:latin typeface="微软雅黑" panose="020B0503020204020204" pitchFamily="34" charset="-122"/>
                <a:sym typeface="+mn-ea"/>
              </a:rPr>
              <a:t>药品</a:t>
            </a:r>
            <a:r>
              <a:rPr lang="zh-CN" altLang="en-US" b="1" dirty="0" smtClean="0">
                <a:solidFill>
                  <a:schemeClr val="tx2"/>
                </a:solidFill>
                <a:latin typeface="微软雅黑" panose="020B0503020204020204" pitchFamily="34" charset="-122"/>
                <a:sym typeface="+mn-ea"/>
              </a:rPr>
              <a:t>属性</a:t>
            </a:r>
            <a:endParaRPr lang="zh-CN" b="1" dirty="0">
              <a:solidFill>
                <a:schemeClr val="tx2"/>
              </a:solidFill>
              <a:latin typeface="微软雅黑" panose="020B0503020204020204" pitchFamily="34" charset="-122"/>
              <a:ea typeface="+mn-ea"/>
              <a:sym typeface="+mn-ea"/>
            </a:endParaRPr>
          </a:p>
        </p:txBody>
      </p:sp>
      <p:sp>
        <p:nvSpPr>
          <p:cNvPr id="4" name="文本框 3"/>
          <p:cNvSpPr txBox="1"/>
          <p:nvPr>
            <p:custDataLst>
              <p:tags r:id="rId2"/>
            </p:custDataLst>
          </p:nvPr>
        </p:nvSpPr>
        <p:spPr>
          <a:xfrm>
            <a:off x="551179" y="1628875"/>
            <a:ext cx="6336875" cy="1129665"/>
          </a:xfrm>
          <a:prstGeom prst="rect">
            <a:avLst/>
          </a:prstGeom>
          <a:noFill/>
        </p:spPr>
        <p:txBody>
          <a:bodyPr wrap="square" rtlCol="0">
            <a:spAutoFit/>
          </a:bodyPr>
          <a:lstStyle/>
          <a:p>
            <a:pPr lvl="0">
              <a:lnSpc>
                <a:spcPct val="150000"/>
              </a:lnSpc>
            </a:pPr>
            <a:r>
              <a:rPr lang="en-US" altLang="zh-CN" b="1" dirty="0" smtClean="0"/>
              <a:t>3</a:t>
            </a:r>
            <a:r>
              <a:rPr lang="zh-CN" altLang="en-US" b="1" dirty="0" smtClean="0"/>
              <a:t>、药代动力学描述：</a:t>
            </a:r>
            <a:r>
              <a:rPr lang="en-US" altLang="zh-CN" b="1" dirty="0" smtClean="0"/>
              <a:t>XXX</a:t>
            </a:r>
            <a:endParaRPr lang="en-US" altLang="zh-CN" dirty="0">
              <a:solidFill>
                <a:srgbClr val="FF0000"/>
              </a:solidFill>
            </a:endParaRPr>
          </a:p>
          <a:p>
            <a:pPr>
              <a:lnSpc>
                <a:spcPct val="150000"/>
              </a:lnSpc>
            </a:pPr>
            <a:endParaRPr lang="en-US" altLang="zh-CN" dirty="0"/>
          </a:p>
          <a:p>
            <a:pPr>
              <a:lnSpc>
                <a:spcPct val="150000"/>
              </a:lnSpc>
            </a:pPr>
            <a:endParaRPr lang="en-US" altLang="zh-CN" sz="900" b="1" dirty="0" smtClean="0"/>
          </a:p>
        </p:txBody>
      </p:sp>
      <p:sp>
        <p:nvSpPr>
          <p:cNvPr id="2" name="文本框 1"/>
          <p:cNvSpPr txBox="1"/>
          <p:nvPr>
            <p:custDataLst>
              <p:tags r:id="rId3"/>
            </p:custDataLst>
          </p:nvPr>
        </p:nvSpPr>
        <p:spPr>
          <a:xfrm>
            <a:off x="551814" y="3501490"/>
            <a:ext cx="6336875" cy="714375"/>
          </a:xfrm>
          <a:prstGeom prst="rect">
            <a:avLst/>
          </a:prstGeom>
          <a:noFill/>
        </p:spPr>
        <p:txBody>
          <a:bodyPr wrap="square" rtlCol="0">
            <a:spAutoFit/>
          </a:bodyPr>
          <a:p>
            <a:pPr lvl="0">
              <a:lnSpc>
                <a:spcPct val="150000"/>
              </a:lnSpc>
            </a:pPr>
            <a:r>
              <a:rPr lang="en-US" altLang="zh-CN" b="1" dirty="0" smtClean="0"/>
              <a:t>4</a:t>
            </a:r>
            <a:r>
              <a:rPr lang="zh-CN" altLang="en-US" b="1" dirty="0" smtClean="0"/>
              <a:t>、药剂学</a:t>
            </a:r>
            <a:r>
              <a:rPr lang="zh-CN" b="1" dirty="0" smtClean="0"/>
              <a:t>（主要成分及辅料）：</a:t>
            </a:r>
            <a:r>
              <a:rPr lang="en-US" altLang="zh-CN" b="1" dirty="0" smtClean="0"/>
              <a:t>XXX</a:t>
            </a:r>
            <a:endParaRPr lang="en-US" altLang="zh-CN" dirty="0"/>
          </a:p>
          <a:p>
            <a:pPr>
              <a:lnSpc>
                <a:spcPct val="150000"/>
              </a:lnSpc>
            </a:pPr>
            <a:endParaRPr lang="en-US" altLang="zh-CN" sz="900" b="1" dirty="0" smtClean="0"/>
          </a:p>
        </p:txBody>
      </p:sp>
    </p:spTree>
  </p:cSld>
  <p:clrMapOvr>
    <a:masterClrMapping/>
  </p:clrMapOvr>
  <p:transition>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idx="4294967295"/>
            <p:custDataLst>
              <p:tags r:id="rId1"/>
            </p:custDataLst>
          </p:nvPr>
        </p:nvSpPr>
        <p:spPr>
          <a:xfrm>
            <a:off x="47625" y="908685"/>
            <a:ext cx="4083050" cy="441325"/>
          </a:xfrm>
        </p:spPr>
        <p:txBody>
          <a:bodyPr>
            <a:noAutofit/>
          </a:bodyPr>
          <a:lstStyle/>
          <a:p>
            <a:pPr marL="342900" indent="-342900" algn="l">
              <a:buFont typeface="Wingdings" panose="05000000000000000000" charset="0"/>
              <a:buChar char="Ø"/>
            </a:pPr>
            <a:r>
              <a:rPr lang="zh-CN" b="1" dirty="0" smtClean="0">
                <a:solidFill>
                  <a:schemeClr val="tx2"/>
                </a:solidFill>
                <a:latin typeface="微软雅黑" panose="020B0503020204020204" pitchFamily="34" charset="-122"/>
                <a:sym typeface="+mn-ea"/>
              </a:rPr>
              <a:t>药品</a:t>
            </a:r>
            <a:r>
              <a:rPr lang="zh-CN" altLang="en-US" b="1" dirty="0" smtClean="0">
                <a:solidFill>
                  <a:schemeClr val="tx2"/>
                </a:solidFill>
                <a:latin typeface="微软雅黑" panose="020B0503020204020204" pitchFamily="34" charset="-122"/>
                <a:sym typeface="+mn-ea"/>
              </a:rPr>
              <a:t>属性</a:t>
            </a:r>
            <a:endParaRPr lang="zh-CN" b="1" dirty="0">
              <a:solidFill>
                <a:schemeClr val="tx2"/>
              </a:solidFill>
              <a:latin typeface="微软雅黑" panose="020B0503020204020204" pitchFamily="34" charset="-122"/>
              <a:ea typeface="+mn-ea"/>
              <a:sym typeface="+mn-ea"/>
            </a:endParaRPr>
          </a:p>
        </p:txBody>
      </p:sp>
      <p:sp>
        <p:nvSpPr>
          <p:cNvPr id="4" name="文本框 3"/>
          <p:cNvSpPr txBox="1"/>
          <p:nvPr>
            <p:custDataLst>
              <p:tags r:id="rId2"/>
            </p:custDataLst>
          </p:nvPr>
        </p:nvSpPr>
        <p:spPr>
          <a:xfrm>
            <a:off x="551179" y="1628875"/>
            <a:ext cx="9289081" cy="506730"/>
          </a:xfrm>
          <a:prstGeom prst="rect">
            <a:avLst/>
          </a:prstGeom>
          <a:noFill/>
        </p:spPr>
        <p:txBody>
          <a:bodyPr wrap="square" rtlCol="0">
            <a:spAutoFit/>
          </a:bodyPr>
          <a:lstStyle/>
          <a:p>
            <a:pPr>
              <a:lnSpc>
                <a:spcPct val="150000"/>
              </a:lnSpc>
            </a:pPr>
            <a:r>
              <a:rPr lang="en-US" altLang="zh-CN" b="1" dirty="0" smtClean="0"/>
              <a:t>5</a:t>
            </a:r>
            <a:r>
              <a:rPr lang="zh-CN" altLang="en-US" b="1" dirty="0" smtClean="0"/>
              <a:t>、依从性：</a:t>
            </a:r>
            <a:r>
              <a:rPr lang="zh-CN" altLang="en-US" sz="1600" dirty="0" smtClean="0">
                <a:solidFill>
                  <a:prstClr val="black"/>
                </a:solidFill>
              </a:rPr>
              <a:t>用法用量描述：</a:t>
            </a:r>
            <a:r>
              <a:rPr lang="en-US" sz="1600" dirty="0" smtClean="0">
                <a:solidFill>
                  <a:prstClr val="black"/>
                </a:solidFill>
              </a:rPr>
              <a:t>XXX</a:t>
            </a:r>
            <a:endParaRPr lang="en-US" sz="1600" dirty="0">
              <a:solidFill>
                <a:prstClr val="black"/>
              </a:solidFill>
            </a:endParaRPr>
          </a:p>
        </p:txBody>
      </p:sp>
      <p:sp>
        <p:nvSpPr>
          <p:cNvPr id="2" name="文本框 1"/>
          <p:cNvSpPr txBox="1"/>
          <p:nvPr>
            <p:custDataLst>
              <p:tags r:id="rId3"/>
            </p:custDataLst>
          </p:nvPr>
        </p:nvSpPr>
        <p:spPr>
          <a:xfrm>
            <a:off x="551179" y="2781399"/>
            <a:ext cx="9289081" cy="2814955"/>
          </a:xfrm>
          <a:prstGeom prst="rect">
            <a:avLst/>
          </a:prstGeom>
          <a:noFill/>
        </p:spPr>
        <p:txBody>
          <a:bodyPr wrap="square" rtlCol="0">
            <a:spAutoFit/>
          </a:bodyPr>
          <a:p>
            <a:pPr>
              <a:lnSpc>
                <a:spcPct val="150000"/>
              </a:lnSpc>
            </a:pPr>
            <a:r>
              <a:rPr lang="en-US" altLang="zh-CN" b="1" dirty="0" smtClean="0"/>
              <a:t>6</a:t>
            </a:r>
            <a:r>
              <a:rPr lang="zh-CN" altLang="en-US" b="1" dirty="0" smtClean="0"/>
              <a:t>、有效期：</a:t>
            </a:r>
            <a:r>
              <a:rPr lang="en-US" sz="1600" dirty="0">
                <a:solidFill>
                  <a:prstClr val="black"/>
                </a:solidFill>
              </a:rPr>
              <a:t>XXX</a:t>
            </a:r>
            <a:endParaRPr lang="en-US" altLang="zh-CN" sz="1600" dirty="0" smtClean="0">
              <a:solidFill>
                <a:prstClr val="black"/>
              </a:solidFill>
            </a:endParaRPr>
          </a:p>
          <a:p>
            <a:pPr>
              <a:lnSpc>
                <a:spcPct val="150000"/>
              </a:lnSpc>
            </a:pPr>
            <a:endParaRPr lang="en-US" altLang="zh-CN" sz="1600" dirty="0">
              <a:solidFill>
                <a:prstClr val="black"/>
              </a:solidFill>
            </a:endParaRPr>
          </a:p>
          <a:p>
            <a:pPr>
              <a:lnSpc>
                <a:spcPct val="150000"/>
              </a:lnSpc>
            </a:pPr>
            <a:endParaRPr lang="en-US" altLang="zh-CN" sz="1600" dirty="0" smtClean="0">
              <a:solidFill>
                <a:prstClr val="black"/>
              </a:solidFill>
            </a:endParaRPr>
          </a:p>
          <a:p>
            <a:pPr>
              <a:lnSpc>
                <a:spcPct val="150000"/>
              </a:lnSpc>
            </a:pPr>
            <a:endParaRPr lang="en-US" altLang="zh-CN" sz="1600" dirty="0">
              <a:solidFill>
                <a:prstClr val="black"/>
              </a:solidFill>
            </a:endParaRPr>
          </a:p>
          <a:p>
            <a:pPr lvl="0">
              <a:lnSpc>
                <a:spcPct val="150000"/>
              </a:lnSpc>
            </a:pPr>
            <a:endParaRPr lang="en-US" altLang="zh-CN" b="1" dirty="0" smtClean="0">
              <a:solidFill>
                <a:prstClr val="black"/>
              </a:solidFill>
            </a:endParaRPr>
          </a:p>
          <a:p>
            <a:pPr lvl="0">
              <a:lnSpc>
                <a:spcPct val="150000"/>
              </a:lnSpc>
            </a:pPr>
            <a:r>
              <a:rPr lang="en-US" altLang="zh-CN" b="1" dirty="0" smtClean="0">
                <a:solidFill>
                  <a:prstClr val="black"/>
                </a:solidFill>
              </a:rPr>
              <a:t>7</a:t>
            </a:r>
            <a:r>
              <a:rPr lang="zh-CN" altLang="en-US" b="1" dirty="0" smtClean="0">
                <a:solidFill>
                  <a:prstClr val="black"/>
                </a:solidFill>
              </a:rPr>
              <a:t>、</a:t>
            </a:r>
            <a:r>
              <a:rPr lang="zh-CN" altLang="en-US" b="1" dirty="0">
                <a:solidFill>
                  <a:prstClr val="black"/>
                </a:solidFill>
              </a:rPr>
              <a:t>贮存条件：</a:t>
            </a:r>
            <a:r>
              <a:rPr lang="en-US" dirty="0">
                <a:solidFill>
                  <a:prstClr val="black"/>
                </a:solidFill>
                <a:sym typeface="+mn-ea"/>
              </a:rPr>
              <a:t>XXX</a:t>
            </a:r>
            <a:endParaRPr lang="en-US" altLang="zh-CN" sz="1600" dirty="0" smtClean="0">
              <a:solidFill>
                <a:prstClr val="black"/>
              </a:solidFill>
            </a:endParaRPr>
          </a:p>
          <a:p>
            <a:pPr>
              <a:lnSpc>
                <a:spcPct val="150000"/>
              </a:lnSpc>
            </a:pPr>
            <a:endParaRPr lang="en-US" altLang="zh-CN" sz="1600" dirty="0">
              <a:solidFill>
                <a:prstClr val="black"/>
              </a:solidFill>
            </a:endParaRPr>
          </a:p>
        </p:txBody>
      </p:sp>
    </p:spTree>
  </p:cSld>
  <p:clrMapOvr>
    <a:masterClrMapping/>
  </p:clrMapOvr>
  <p:transition>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idx="4294967295"/>
            <p:custDataLst>
              <p:tags r:id="rId1"/>
            </p:custDataLst>
          </p:nvPr>
        </p:nvSpPr>
        <p:spPr>
          <a:xfrm>
            <a:off x="47625" y="908685"/>
            <a:ext cx="4083050" cy="441325"/>
          </a:xfrm>
        </p:spPr>
        <p:txBody>
          <a:bodyPr>
            <a:noAutofit/>
          </a:bodyPr>
          <a:lstStyle/>
          <a:p>
            <a:pPr marL="342900" indent="-342900" algn="l">
              <a:buFont typeface="Wingdings" panose="05000000000000000000" charset="0"/>
              <a:buChar char="Ø"/>
            </a:pPr>
            <a:r>
              <a:rPr lang="zh-CN" b="1" dirty="0" smtClean="0">
                <a:solidFill>
                  <a:schemeClr val="tx2"/>
                </a:solidFill>
                <a:latin typeface="微软雅黑" panose="020B0503020204020204" pitchFamily="34" charset="-122"/>
                <a:sym typeface="+mn-ea"/>
              </a:rPr>
              <a:t>有效性</a:t>
            </a:r>
            <a:endParaRPr lang="zh-CN" b="1" dirty="0">
              <a:solidFill>
                <a:schemeClr val="tx2"/>
              </a:solidFill>
              <a:latin typeface="微软雅黑" panose="020B0503020204020204" pitchFamily="34" charset="-122"/>
              <a:ea typeface="+mn-ea"/>
              <a:sym typeface="+mn-ea"/>
            </a:endParaRPr>
          </a:p>
        </p:txBody>
      </p:sp>
      <p:sp>
        <p:nvSpPr>
          <p:cNvPr id="2" name="文本框 1"/>
          <p:cNvSpPr txBox="1"/>
          <p:nvPr/>
        </p:nvSpPr>
        <p:spPr>
          <a:xfrm>
            <a:off x="263525" y="1350010"/>
            <a:ext cx="6421120" cy="5031105"/>
          </a:xfrm>
          <a:prstGeom prst="rect">
            <a:avLst/>
          </a:prstGeom>
          <a:noFill/>
        </p:spPr>
        <p:txBody>
          <a:bodyPr wrap="square" rtlCol="0">
            <a:spAutoFit/>
          </a:bodyPr>
          <a:lstStyle/>
          <a:p>
            <a:pPr>
              <a:lnSpc>
                <a:spcPct val="150000"/>
              </a:lnSpc>
            </a:pPr>
            <a:r>
              <a:rPr lang="zh-CN" altLang="en-US" b="1" dirty="0" smtClean="0">
                <a:solidFill>
                  <a:srgbClr val="FF0000"/>
                </a:solidFill>
                <a:sym typeface="+mn-ea"/>
              </a:rPr>
              <a:t>要求：每一项列举最新证据不超过</a:t>
            </a:r>
            <a:r>
              <a:rPr lang="en-US" altLang="zh-CN" b="1" dirty="0" smtClean="0">
                <a:solidFill>
                  <a:srgbClr val="FF0000"/>
                </a:solidFill>
                <a:sym typeface="+mn-ea"/>
              </a:rPr>
              <a:t>3</a:t>
            </a:r>
            <a:r>
              <a:rPr lang="zh-CN" altLang="en-US" b="1" dirty="0" smtClean="0">
                <a:solidFill>
                  <a:srgbClr val="FF0000"/>
                </a:solidFill>
                <a:sym typeface="+mn-ea"/>
              </a:rPr>
              <a:t>个，展示文献内包含药品名称清晰截图，不能证明的不得分</a:t>
            </a:r>
            <a:endParaRPr lang="zh-CN" altLang="en-US" b="1" dirty="0" smtClean="0">
              <a:solidFill>
                <a:srgbClr val="FF0000"/>
              </a:solidFill>
              <a:sym typeface="+mn-ea"/>
            </a:endParaRPr>
          </a:p>
          <a:p>
            <a:pPr>
              <a:lnSpc>
                <a:spcPct val="150000"/>
              </a:lnSpc>
            </a:pPr>
            <a:r>
              <a:rPr lang="zh-CN" altLang="en-US" b="1" dirty="0" smtClean="0">
                <a:solidFill>
                  <a:schemeClr val="tx1"/>
                </a:solidFill>
                <a:highlight>
                  <a:srgbClr val="FFFF00"/>
                </a:highlight>
              </a:rPr>
              <a:t>截图内容必须包含指南文献名称、药品名称、推荐等级。可根据情况多增加</a:t>
            </a:r>
            <a:r>
              <a:rPr lang="en-US" altLang="zh-CN" b="1" dirty="0" smtClean="0">
                <a:solidFill>
                  <a:schemeClr val="tx1"/>
                </a:solidFill>
                <a:highlight>
                  <a:srgbClr val="FFFF00"/>
                </a:highlight>
              </a:rPr>
              <a:t>PPT</a:t>
            </a:r>
            <a:r>
              <a:rPr lang="zh-CN" altLang="en-US" b="1" dirty="0" smtClean="0">
                <a:solidFill>
                  <a:schemeClr val="tx1"/>
                </a:solidFill>
                <a:highlight>
                  <a:srgbClr val="FFFF00"/>
                </a:highlight>
              </a:rPr>
              <a:t>页数。</a:t>
            </a:r>
            <a:endParaRPr lang="en-US" altLang="zh-CN" b="1" dirty="0" smtClean="0">
              <a:solidFill>
                <a:schemeClr val="tx1"/>
              </a:solidFill>
              <a:highlight>
                <a:srgbClr val="FFFF00"/>
              </a:highlight>
            </a:endParaRPr>
          </a:p>
          <a:p>
            <a:pPr>
              <a:lnSpc>
                <a:spcPct val="150000"/>
              </a:lnSpc>
            </a:pPr>
            <a:r>
              <a:rPr lang="zh-CN" altLang="en-US" b="1" dirty="0" smtClean="0"/>
              <a:t>国家卫生行政部门出台的相关用药指导性文件（诊疗规范、指导原则）：</a:t>
            </a:r>
            <a:r>
              <a:rPr lang="en-US" altLang="zh-CN" dirty="0" smtClean="0"/>
              <a:t>xxx</a:t>
            </a:r>
            <a:endParaRPr lang="zh-CN" altLang="en-US" b="1" dirty="0" smtClean="0"/>
          </a:p>
          <a:p>
            <a:pPr>
              <a:lnSpc>
                <a:spcPct val="150000"/>
              </a:lnSpc>
            </a:pPr>
            <a:endParaRPr lang="zh-CN" altLang="en-US" b="1" dirty="0" smtClean="0"/>
          </a:p>
          <a:p>
            <a:pPr>
              <a:lnSpc>
                <a:spcPct val="150000"/>
              </a:lnSpc>
            </a:pPr>
            <a:r>
              <a:rPr lang="zh-CN" altLang="en-US" b="1" dirty="0" smtClean="0"/>
              <a:t>指南</a:t>
            </a:r>
            <a:r>
              <a:rPr lang="zh-CN" altLang="en-US" b="1" dirty="0"/>
              <a:t>推荐：</a:t>
            </a:r>
            <a:r>
              <a:rPr lang="en-US" sz="1600" dirty="0"/>
              <a:t>xxx</a:t>
            </a:r>
            <a:endParaRPr lang="en-US" altLang="zh-CN" sz="1600" b="1" dirty="0" smtClean="0"/>
          </a:p>
          <a:p>
            <a:pPr>
              <a:lnSpc>
                <a:spcPct val="150000"/>
              </a:lnSpc>
            </a:pPr>
            <a:endParaRPr lang="en-US" altLang="zh-CN" b="1" dirty="0" smtClean="0"/>
          </a:p>
          <a:p>
            <a:pPr>
              <a:lnSpc>
                <a:spcPct val="150000"/>
              </a:lnSpc>
            </a:pPr>
            <a:r>
              <a:rPr lang="zh-CN" altLang="en-US" b="1" dirty="0" smtClean="0"/>
              <a:t>专家</a:t>
            </a:r>
            <a:r>
              <a:rPr lang="zh-CN" altLang="en-US" b="1" dirty="0"/>
              <a:t>共识推荐：</a:t>
            </a:r>
            <a:r>
              <a:rPr lang="en-US" sz="1600" dirty="0"/>
              <a:t>xxx</a:t>
            </a:r>
            <a:endParaRPr lang="en-US" sz="1600" dirty="0"/>
          </a:p>
          <a:p>
            <a:pPr>
              <a:lnSpc>
                <a:spcPct val="150000"/>
              </a:lnSpc>
            </a:pPr>
            <a:endParaRPr lang="en-US" sz="1600" dirty="0"/>
          </a:p>
          <a:p>
            <a:pPr>
              <a:lnSpc>
                <a:spcPct val="150000"/>
              </a:lnSpc>
            </a:pPr>
            <a:r>
              <a:rPr lang="zh-CN" altLang="en-US" sz="1800" b="1" dirty="0" smtClean="0"/>
              <a:t>多中心临床研究推荐：</a:t>
            </a:r>
            <a:r>
              <a:rPr lang="en-US" sz="1800" dirty="0">
                <a:sym typeface="+mn-ea"/>
              </a:rPr>
              <a:t>xxx</a:t>
            </a:r>
            <a:endParaRPr lang="en-US" altLang="zh-CN" sz="1800" b="1" dirty="0" smtClean="0"/>
          </a:p>
        </p:txBody>
      </p:sp>
      <p:sp>
        <p:nvSpPr>
          <p:cNvPr id="4" name="文本框 3"/>
          <p:cNvSpPr txBox="1"/>
          <p:nvPr>
            <p:custDataLst>
              <p:tags r:id="rId2"/>
            </p:custDataLst>
          </p:nvPr>
        </p:nvSpPr>
        <p:spPr>
          <a:xfrm>
            <a:off x="6816090" y="1052830"/>
            <a:ext cx="4683125" cy="706755"/>
          </a:xfrm>
          <a:prstGeom prst="rect">
            <a:avLst/>
          </a:prstGeom>
          <a:noFill/>
        </p:spPr>
        <p:txBody>
          <a:bodyPr wrap="square" rtlCol="0">
            <a:noAutofit/>
          </a:bodyPr>
          <a:p>
            <a:r>
              <a:rPr lang="zh-CN" altLang="en-US" sz="1800" b="1" dirty="0"/>
              <a:t>指南展示（证据级别，示例如下盖鲜章）：</a:t>
            </a:r>
            <a:endParaRPr lang="zh-CN" altLang="en-US"/>
          </a:p>
        </p:txBody>
      </p:sp>
      <p:pic>
        <p:nvPicPr>
          <p:cNvPr id="5" name="图片 4" descr="示卓安科室会PPT-超声_01_00"/>
          <p:cNvPicPr>
            <a:picLocks noChangeAspect="1"/>
          </p:cNvPicPr>
          <p:nvPr/>
        </p:nvPicPr>
        <p:blipFill>
          <a:blip r:embed="rId3"/>
          <a:stretch>
            <a:fillRect/>
          </a:stretch>
        </p:blipFill>
        <p:spPr>
          <a:xfrm>
            <a:off x="6690995" y="1700530"/>
            <a:ext cx="5276215" cy="4267835"/>
          </a:xfrm>
          <a:prstGeom prst="rect">
            <a:avLst/>
          </a:prstGeom>
        </p:spPr>
      </p:pic>
      <p:sp>
        <p:nvSpPr>
          <p:cNvPr id="6" name="文本框 5"/>
          <p:cNvSpPr txBox="1"/>
          <p:nvPr/>
        </p:nvSpPr>
        <p:spPr>
          <a:xfrm>
            <a:off x="9450070" y="5677535"/>
            <a:ext cx="4064000" cy="368300"/>
          </a:xfrm>
          <a:prstGeom prst="rect">
            <a:avLst/>
          </a:prstGeom>
          <a:noFill/>
        </p:spPr>
        <p:txBody>
          <a:bodyPr wrap="square" rtlCol="0">
            <a:spAutoFit/>
          </a:bodyPr>
          <a:p>
            <a:endParaRPr lang="zh-CN" altLang="en-US"/>
          </a:p>
        </p:txBody>
      </p:sp>
    </p:spTree>
    <p:custDataLst>
      <p:tags r:id="rId4"/>
    </p:custDataLst>
  </p:cSld>
  <p:clrMapOvr>
    <a:masterClrMapping/>
  </p:clrMapOvr>
  <mc:AlternateContent xmlns:mc="http://schemas.openxmlformats.org/markup-compatibility/2006">
    <mc:Choice xmlns:p14="http://schemas.microsoft.com/office/powerpoint/2010/main" Requires="p14">
      <p:transition p14:dur="0" advTm="15319"/>
    </mc:Choice>
    <mc:Fallback>
      <p:transition advTm="15319"/>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idx="4294967295"/>
            <p:custDataLst>
              <p:tags r:id="rId1"/>
            </p:custDataLst>
          </p:nvPr>
        </p:nvSpPr>
        <p:spPr>
          <a:xfrm>
            <a:off x="47625" y="908685"/>
            <a:ext cx="4083050" cy="441325"/>
          </a:xfrm>
        </p:spPr>
        <p:txBody>
          <a:bodyPr>
            <a:noAutofit/>
          </a:bodyPr>
          <a:lstStyle/>
          <a:p>
            <a:pPr marL="342900" indent="-342900" algn="l">
              <a:buFont typeface="Wingdings" panose="05000000000000000000" charset="0"/>
              <a:buChar char="Ø"/>
            </a:pPr>
            <a:r>
              <a:rPr lang="zh-CN" altLang="en-US" b="1" dirty="0" smtClean="0">
                <a:solidFill>
                  <a:schemeClr val="tx2"/>
                </a:solidFill>
                <a:latin typeface="微软雅黑" panose="020B0503020204020204" pitchFamily="34" charset="-122"/>
                <a:sym typeface="+mn-ea"/>
              </a:rPr>
              <a:t>安全性</a:t>
            </a:r>
            <a:endParaRPr lang="zh-CN" b="1" dirty="0">
              <a:solidFill>
                <a:schemeClr val="tx2"/>
              </a:solidFill>
              <a:latin typeface="微软雅黑" panose="020B0503020204020204" pitchFamily="34" charset="-122"/>
              <a:ea typeface="+mn-ea"/>
              <a:sym typeface="+mn-ea"/>
            </a:endParaRPr>
          </a:p>
        </p:txBody>
      </p:sp>
      <p:sp>
        <p:nvSpPr>
          <p:cNvPr id="4" name="文本框 3"/>
          <p:cNvSpPr txBox="1"/>
          <p:nvPr>
            <p:custDataLst>
              <p:tags r:id="rId2"/>
            </p:custDataLst>
          </p:nvPr>
        </p:nvSpPr>
        <p:spPr>
          <a:xfrm>
            <a:off x="551179" y="1485364"/>
            <a:ext cx="9289081" cy="6970395"/>
          </a:xfrm>
          <a:prstGeom prst="rect">
            <a:avLst/>
          </a:prstGeom>
          <a:noFill/>
        </p:spPr>
        <p:txBody>
          <a:bodyPr wrap="square" rtlCol="0">
            <a:spAutoFit/>
          </a:bodyPr>
          <a:lstStyle/>
          <a:p>
            <a:pPr>
              <a:lnSpc>
                <a:spcPct val="150000"/>
              </a:lnSpc>
            </a:pPr>
            <a:r>
              <a:rPr lang="zh-CN" altLang="en-US" sz="1800" b="1" dirty="0" smtClean="0">
                <a:solidFill>
                  <a:srgbClr val="FF0000"/>
                </a:solidFill>
                <a:sym typeface="+mn-ea"/>
              </a:rPr>
              <a:t>要求：列出说明书相应内容</a:t>
            </a:r>
            <a:endParaRPr lang="zh-CN" altLang="en-US" sz="1800" b="1" dirty="0" smtClean="0">
              <a:solidFill>
                <a:srgbClr val="FF0000"/>
              </a:solidFill>
              <a:sym typeface="+mn-ea"/>
            </a:endParaRPr>
          </a:p>
          <a:p>
            <a:pPr>
              <a:lnSpc>
                <a:spcPct val="150000"/>
              </a:lnSpc>
            </a:pPr>
            <a:endParaRPr lang="en-US" altLang="zh-CN" sz="1800" b="1" dirty="0" smtClean="0">
              <a:solidFill>
                <a:srgbClr val="FF0000"/>
              </a:solidFill>
            </a:endParaRPr>
          </a:p>
          <a:p>
            <a:pPr>
              <a:lnSpc>
                <a:spcPct val="150000"/>
              </a:lnSpc>
            </a:pPr>
            <a:r>
              <a:rPr lang="en-US" altLang="zh-CN" sz="1800" b="1" dirty="0" smtClean="0"/>
              <a:t>1</a:t>
            </a:r>
            <a:r>
              <a:rPr lang="zh-CN" altLang="en-US" sz="1800" b="1" dirty="0" smtClean="0"/>
              <a:t>、不良反应描述：</a:t>
            </a:r>
            <a:r>
              <a:rPr lang="zh-CN" altLang="en-US" sz="1800" dirty="0" smtClean="0">
                <a:sym typeface="+mn-ea"/>
              </a:rPr>
              <a:t>XXX</a:t>
            </a:r>
            <a:endParaRPr lang="en-US" altLang="zh-CN" sz="1800" dirty="0" smtClean="0">
              <a:solidFill>
                <a:prstClr val="black"/>
              </a:solidFill>
            </a:endParaRPr>
          </a:p>
          <a:p>
            <a:pPr>
              <a:lnSpc>
                <a:spcPct val="150000"/>
              </a:lnSpc>
            </a:pPr>
            <a:endParaRPr lang="en-US" altLang="zh-CN" sz="1800" dirty="0" smtClean="0">
              <a:solidFill>
                <a:prstClr val="black"/>
              </a:solidFill>
            </a:endParaRPr>
          </a:p>
          <a:p>
            <a:pPr>
              <a:lnSpc>
                <a:spcPct val="150000"/>
              </a:lnSpc>
            </a:pPr>
            <a:r>
              <a:rPr lang="zh-CN" altLang="en-US" sz="1800" b="1" dirty="0" smtClean="0"/>
              <a:t>2、特殊人群描述（儿童、老人、妊娠期、哺乳期、肝肾功能异常）：</a:t>
            </a:r>
            <a:r>
              <a:rPr lang="zh-CN" altLang="en-US" sz="1800" dirty="0" smtClean="0"/>
              <a:t>XXX</a:t>
            </a:r>
            <a:endParaRPr lang="zh-CN" altLang="en-US" sz="1800" dirty="0" smtClean="0"/>
          </a:p>
          <a:p>
            <a:pPr>
              <a:lnSpc>
                <a:spcPct val="150000"/>
              </a:lnSpc>
            </a:pPr>
            <a:endParaRPr lang="zh-CN" altLang="en-US" sz="1800" dirty="0" smtClean="0"/>
          </a:p>
          <a:p>
            <a:pPr>
              <a:lnSpc>
                <a:spcPct val="150000"/>
              </a:lnSpc>
            </a:pPr>
            <a:r>
              <a:rPr lang="en-US" altLang="zh-CN" sz="1800" b="1" dirty="0" smtClean="0">
                <a:sym typeface="+mn-ea"/>
              </a:rPr>
              <a:t>3</a:t>
            </a:r>
            <a:r>
              <a:rPr lang="zh-CN" altLang="en-US" sz="1800" b="1" dirty="0" smtClean="0">
                <a:sym typeface="+mn-ea"/>
              </a:rPr>
              <a:t>、药物相互作用所致不良反应</a:t>
            </a:r>
            <a:r>
              <a:rPr lang="zh-CN" altLang="en-US" sz="1800" b="1" dirty="0">
                <a:sym typeface="+mn-ea"/>
              </a:rPr>
              <a:t>：</a:t>
            </a:r>
            <a:r>
              <a:rPr lang="zh-CN" altLang="en-US" sz="1800" dirty="0" smtClean="0">
                <a:sym typeface="+mn-ea"/>
              </a:rPr>
              <a:t>XXX</a:t>
            </a:r>
            <a:endParaRPr lang="zh-CN" altLang="en-US" sz="1800" dirty="0" smtClean="0">
              <a:sym typeface="+mn-ea"/>
            </a:endParaRPr>
          </a:p>
          <a:p>
            <a:pPr>
              <a:lnSpc>
                <a:spcPct val="150000"/>
              </a:lnSpc>
            </a:pPr>
            <a:endParaRPr lang="zh-CN" altLang="en-US" sz="1800" dirty="0" smtClean="0">
              <a:sym typeface="+mn-ea"/>
            </a:endParaRPr>
          </a:p>
          <a:p>
            <a:pPr>
              <a:lnSpc>
                <a:spcPct val="150000"/>
              </a:lnSpc>
            </a:pPr>
            <a:r>
              <a:rPr lang="en-US" altLang="zh-CN" sz="1800" b="1" dirty="0" smtClean="0">
                <a:sym typeface="+mn-ea"/>
              </a:rPr>
              <a:t>4</a:t>
            </a:r>
            <a:r>
              <a:rPr lang="zh-CN" altLang="en-US" sz="1800" b="1" dirty="0" smtClean="0">
                <a:sym typeface="+mn-ea"/>
              </a:rPr>
              <a:t>、药物过量处理描述：</a:t>
            </a:r>
            <a:r>
              <a:rPr lang="zh-CN" altLang="en-US" sz="1800" dirty="0" smtClean="0">
                <a:sym typeface="+mn-ea"/>
              </a:rPr>
              <a:t>XXX</a:t>
            </a:r>
            <a:endParaRPr lang="zh-CN" altLang="en-US" sz="1800" b="1" dirty="0" smtClean="0">
              <a:sym typeface="+mn-ea"/>
            </a:endParaRPr>
          </a:p>
          <a:p>
            <a:pPr>
              <a:lnSpc>
                <a:spcPct val="150000"/>
              </a:lnSpc>
            </a:pPr>
            <a:endParaRPr lang="zh-CN" altLang="en-US" sz="1800" b="1" dirty="0" smtClean="0">
              <a:sym typeface="+mn-ea"/>
            </a:endParaRPr>
          </a:p>
          <a:p>
            <a:pPr>
              <a:lnSpc>
                <a:spcPct val="150000"/>
              </a:lnSpc>
            </a:pPr>
            <a:r>
              <a:rPr lang="en-US" altLang="zh-CN" sz="1800" b="1" dirty="0" smtClean="0">
                <a:sym typeface="+mn-ea"/>
              </a:rPr>
              <a:t>5</a:t>
            </a:r>
            <a:r>
              <a:rPr lang="zh-CN" altLang="en-US" sz="1800" b="1" dirty="0" smtClean="0">
                <a:sym typeface="+mn-ea"/>
              </a:rPr>
              <a:t>、其他安全信息（是否致畸致癌、用药警示、血药浓度监测）：</a:t>
            </a:r>
            <a:r>
              <a:rPr lang="zh-CN" altLang="en-US" sz="1800" dirty="0" smtClean="0">
                <a:sym typeface="+mn-ea"/>
              </a:rPr>
              <a:t>XXX</a:t>
            </a:r>
            <a:endParaRPr lang="zh-CN" altLang="en-US" sz="1800" dirty="0" smtClean="0">
              <a:sym typeface="+mn-ea"/>
            </a:endParaRPr>
          </a:p>
          <a:p>
            <a:pPr>
              <a:lnSpc>
                <a:spcPct val="150000"/>
              </a:lnSpc>
            </a:pPr>
            <a:endParaRPr lang="zh-CN" altLang="en-US" sz="1800" dirty="0" smtClean="0"/>
          </a:p>
          <a:p>
            <a:pPr>
              <a:lnSpc>
                <a:spcPct val="150000"/>
              </a:lnSpc>
            </a:pPr>
            <a:endParaRPr lang="en-US" altLang="zh-CN" sz="1600" dirty="0">
              <a:solidFill>
                <a:prstClr val="black"/>
              </a:solidFill>
            </a:endParaRPr>
          </a:p>
          <a:p>
            <a:pPr>
              <a:lnSpc>
                <a:spcPct val="150000"/>
              </a:lnSpc>
            </a:pPr>
            <a:endParaRPr lang="en-US" altLang="zh-CN" sz="1600" dirty="0" smtClean="0">
              <a:solidFill>
                <a:prstClr val="black"/>
              </a:solidFill>
            </a:endParaRPr>
          </a:p>
          <a:p>
            <a:pPr>
              <a:lnSpc>
                <a:spcPct val="150000"/>
              </a:lnSpc>
            </a:pPr>
            <a:endParaRPr lang="en-US" altLang="zh-CN" sz="1600" dirty="0">
              <a:solidFill>
                <a:prstClr val="black"/>
              </a:solidFill>
            </a:endParaRPr>
          </a:p>
          <a:p>
            <a:pPr lvl="0">
              <a:lnSpc>
                <a:spcPct val="150000"/>
              </a:lnSpc>
            </a:pPr>
            <a:endParaRPr lang="en-US" altLang="zh-CN" b="1" dirty="0" smtClean="0">
              <a:solidFill>
                <a:prstClr val="black"/>
              </a:solidFill>
            </a:endParaRPr>
          </a:p>
          <a:p>
            <a:pPr>
              <a:lnSpc>
                <a:spcPct val="150000"/>
              </a:lnSpc>
            </a:pPr>
            <a:endParaRPr lang="en-US" altLang="zh-CN" sz="1600" dirty="0">
              <a:solidFill>
                <a:prstClr val="black"/>
              </a:solidFill>
            </a:endParaRPr>
          </a:p>
        </p:txBody>
      </p:sp>
    </p:spTree>
  </p:cSld>
  <p:clrMapOvr>
    <a:masterClrMapping/>
  </p:clrMapOvr>
  <p:transition>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idx="4294967295"/>
            <p:custDataLst>
              <p:tags r:id="rId1"/>
            </p:custDataLst>
          </p:nvPr>
        </p:nvSpPr>
        <p:spPr>
          <a:xfrm>
            <a:off x="47625" y="793750"/>
            <a:ext cx="5230495" cy="556260"/>
          </a:xfrm>
        </p:spPr>
        <p:txBody>
          <a:bodyPr>
            <a:noAutofit/>
          </a:bodyPr>
          <a:lstStyle/>
          <a:p>
            <a:pPr marL="342900" indent="-342900" algn="l">
              <a:buFont typeface="Wingdings" panose="05000000000000000000" charset="0"/>
              <a:buChar char="Ø"/>
            </a:pPr>
            <a:r>
              <a:rPr lang="zh-CN" altLang="en-US" b="1" dirty="0" smtClean="0">
                <a:solidFill>
                  <a:schemeClr val="tx2"/>
                </a:solidFill>
                <a:latin typeface="微软雅黑" panose="020B0503020204020204" pitchFamily="34" charset="-122"/>
                <a:sym typeface="+mn-ea"/>
              </a:rPr>
              <a:t>经济性</a:t>
            </a:r>
            <a:r>
              <a:rPr lang="zh-CN" altLang="en-US" sz="1800" b="1" dirty="0" smtClean="0">
                <a:solidFill>
                  <a:schemeClr val="tx2"/>
                </a:solidFill>
                <a:latin typeface="微软雅黑" panose="020B0503020204020204" pitchFamily="34" charset="-122"/>
                <a:sym typeface="+mn-ea"/>
              </a:rPr>
              <a:t>（挂网价以及日均治疗费用）</a:t>
            </a:r>
            <a:endParaRPr lang="zh-CN" altLang="en-US" sz="1800" b="1" dirty="0" smtClean="0">
              <a:solidFill>
                <a:schemeClr val="tx2"/>
              </a:solidFill>
              <a:latin typeface="微软雅黑" panose="020B0503020204020204" pitchFamily="34" charset="-122"/>
              <a:ea typeface="+mn-ea"/>
              <a:sym typeface="+mn-ea"/>
            </a:endParaRPr>
          </a:p>
        </p:txBody>
      </p:sp>
      <p:sp>
        <p:nvSpPr>
          <p:cNvPr id="4" name="文本框 3"/>
          <p:cNvSpPr txBox="1"/>
          <p:nvPr>
            <p:custDataLst>
              <p:tags r:id="rId2"/>
            </p:custDataLst>
          </p:nvPr>
        </p:nvSpPr>
        <p:spPr>
          <a:xfrm>
            <a:off x="335280" y="1556385"/>
            <a:ext cx="6517005" cy="3829050"/>
          </a:xfrm>
          <a:prstGeom prst="rect">
            <a:avLst/>
          </a:prstGeom>
          <a:noFill/>
        </p:spPr>
        <p:txBody>
          <a:bodyPr wrap="square" rtlCol="0">
            <a:noAutofit/>
          </a:bodyPr>
          <a:lstStyle/>
          <a:p>
            <a:pPr>
              <a:lnSpc>
                <a:spcPct val="150000"/>
              </a:lnSpc>
            </a:pPr>
            <a:r>
              <a:rPr lang="zh-CN" altLang="en-US" dirty="0" smtClean="0">
                <a:sym typeface="+mn-ea"/>
              </a:rPr>
              <a:t>   示例如下：</a:t>
            </a:r>
            <a:endParaRPr lang="zh-CN" altLang="en-US" dirty="0" smtClean="0">
              <a:sym typeface="+mn-ea"/>
            </a:endParaRPr>
          </a:p>
          <a:p>
            <a:pPr>
              <a:lnSpc>
                <a:spcPct val="150000"/>
              </a:lnSpc>
            </a:pPr>
            <a:r>
              <a:rPr lang="en-US" altLang="zh-CN" b="1" dirty="0" smtClean="0">
                <a:sym typeface="+mn-ea"/>
              </a:rPr>
              <a:t>1.</a:t>
            </a:r>
            <a:r>
              <a:rPr lang="zh-CN" altLang="en-US" b="1" dirty="0" smtClean="0">
                <a:sym typeface="+mn-ea"/>
              </a:rPr>
              <a:t>药品挂网价截图</a:t>
            </a:r>
            <a:endParaRPr lang="zh-CN" altLang="en-US" b="1" dirty="0" smtClean="0"/>
          </a:p>
          <a:p>
            <a:pPr>
              <a:lnSpc>
                <a:spcPct val="150000"/>
              </a:lnSpc>
            </a:pPr>
            <a:r>
              <a:rPr lang="en-US" altLang="zh-CN" b="1" dirty="0" smtClean="0"/>
              <a:t>2.</a:t>
            </a:r>
            <a:r>
              <a:rPr lang="zh-CN" altLang="en-US" b="1" dirty="0" smtClean="0"/>
              <a:t>同通用名</a:t>
            </a:r>
            <a:r>
              <a:rPr lang="zh-CN" altLang="en-US" b="1" dirty="0" smtClean="0"/>
              <a:t>比较：</a:t>
            </a:r>
            <a:endParaRPr lang="en-US" altLang="zh-CN" sz="1600" dirty="0"/>
          </a:p>
          <a:p>
            <a:pPr>
              <a:lnSpc>
                <a:spcPct val="150000"/>
              </a:lnSpc>
            </a:pPr>
            <a:r>
              <a:rPr lang="zh-CN" altLang="en-US" sz="1600" dirty="0" smtClean="0"/>
              <a:t> </a:t>
            </a:r>
            <a:r>
              <a:rPr lang="en-US" altLang="zh-CN" sz="1600" dirty="0" smtClean="0"/>
              <a:t> </a:t>
            </a:r>
            <a:r>
              <a:rPr lang="zh-CN" altLang="en-US" sz="1600" dirty="0" smtClean="0"/>
              <a:t> 水飞蓟宾葡甲胺片（挂网价</a:t>
            </a:r>
            <a:r>
              <a:rPr lang="en-US" altLang="zh-CN" sz="1600" dirty="0" smtClean="0"/>
              <a:t>xxx</a:t>
            </a:r>
            <a:r>
              <a:rPr lang="zh-CN" altLang="en-US" sz="1600" dirty="0" smtClean="0"/>
              <a:t>）：</a:t>
            </a:r>
            <a:r>
              <a:rPr lang="en-US" altLang="zh-CN" sz="1600" dirty="0" smtClean="0"/>
              <a:t>3.1~6.2</a:t>
            </a:r>
            <a:r>
              <a:rPr lang="zh-CN" altLang="en-US" sz="1600" dirty="0" smtClean="0"/>
              <a:t>元</a:t>
            </a:r>
            <a:r>
              <a:rPr lang="en-US" altLang="zh-CN" sz="1600" dirty="0" smtClean="0"/>
              <a:t>/</a:t>
            </a:r>
            <a:r>
              <a:rPr lang="zh-CN" altLang="en-US" sz="1600" dirty="0" smtClean="0"/>
              <a:t>天</a:t>
            </a:r>
            <a:endParaRPr lang="en-US" altLang="zh-CN" sz="1600" dirty="0" smtClean="0"/>
          </a:p>
          <a:p>
            <a:pPr>
              <a:lnSpc>
                <a:spcPct val="150000"/>
              </a:lnSpc>
            </a:pPr>
            <a:r>
              <a:rPr lang="en-US" altLang="zh-CN" sz="1600" dirty="0"/>
              <a:t> </a:t>
            </a:r>
            <a:r>
              <a:rPr lang="en-US" altLang="zh-CN" sz="1600" dirty="0" smtClean="0"/>
              <a:t>   </a:t>
            </a:r>
            <a:r>
              <a:rPr lang="zh-CN" altLang="en-US" sz="1600" dirty="0" smtClean="0">
                <a:solidFill>
                  <a:srgbClr val="FF0000"/>
                </a:solidFill>
              </a:rPr>
              <a:t>水飞</a:t>
            </a:r>
            <a:r>
              <a:rPr lang="zh-CN" altLang="en-US" sz="1600" dirty="0">
                <a:solidFill>
                  <a:srgbClr val="FF0000"/>
                </a:solidFill>
              </a:rPr>
              <a:t>蓟</a:t>
            </a:r>
            <a:r>
              <a:rPr lang="zh-CN" altLang="en-US" sz="1600" dirty="0" smtClean="0">
                <a:solidFill>
                  <a:srgbClr val="FF0000"/>
                </a:solidFill>
              </a:rPr>
              <a:t>素胶囊</a:t>
            </a:r>
            <a:r>
              <a:rPr lang="zh-CN" altLang="en-US" sz="1600" dirty="0" smtClean="0">
                <a:sym typeface="+mn-ea"/>
              </a:rPr>
              <a:t>（挂网价</a:t>
            </a:r>
            <a:r>
              <a:rPr lang="en-US" altLang="zh-CN" sz="1600" dirty="0" smtClean="0">
                <a:sym typeface="+mn-ea"/>
              </a:rPr>
              <a:t>xxx</a:t>
            </a:r>
            <a:r>
              <a:rPr lang="zh-CN" altLang="en-US" sz="1600" dirty="0" smtClean="0">
                <a:sym typeface="+mn-ea"/>
              </a:rPr>
              <a:t>）</a:t>
            </a:r>
            <a:r>
              <a:rPr lang="zh-CN" altLang="en-US" sz="1600" dirty="0" smtClean="0">
                <a:solidFill>
                  <a:srgbClr val="FF0000"/>
                </a:solidFill>
              </a:rPr>
              <a:t>：</a:t>
            </a:r>
            <a:r>
              <a:rPr lang="en-US" altLang="zh-CN" sz="1600" dirty="0">
                <a:solidFill>
                  <a:srgbClr val="FF0000"/>
                </a:solidFill>
              </a:rPr>
              <a:t>5.6~8.5</a:t>
            </a:r>
            <a:r>
              <a:rPr lang="zh-CN" altLang="en-US" sz="1600" dirty="0" smtClean="0">
                <a:solidFill>
                  <a:srgbClr val="FF0000"/>
                </a:solidFill>
              </a:rPr>
              <a:t>元</a:t>
            </a:r>
            <a:r>
              <a:rPr lang="en-US" altLang="zh-CN" sz="1600" dirty="0" smtClean="0">
                <a:solidFill>
                  <a:srgbClr val="FF0000"/>
                </a:solidFill>
              </a:rPr>
              <a:t>/</a:t>
            </a:r>
            <a:r>
              <a:rPr lang="zh-CN" altLang="en-US" sz="1600" dirty="0" smtClean="0">
                <a:solidFill>
                  <a:srgbClr val="FF0000"/>
                </a:solidFill>
              </a:rPr>
              <a:t>天（本药）</a:t>
            </a:r>
            <a:endParaRPr lang="en-US" altLang="zh-CN" sz="1600" dirty="0" smtClean="0">
              <a:solidFill>
                <a:srgbClr val="FF0000"/>
              </a:solidFill>
            </a:endParaRPr>
          </a:p>
          <a:p>
            <a:pPr>
              <a:lnSpc>
                <a:spcPct val="150000"/>
              </a:lnSpc>
            </a:pPr>
            <a:r>
              <a:rPr lang="en-US" altLang="zh-CN" sz="1600" dirty="0"/>
              <a:t> </a:t>
            </a:r>
            <a:r>
              <a:rPr lang="en-US" altLang="zh-CN" sz="1600" dirty="0" smtClean="0"/>
              <a:t>   </a:t>
            </a:r>
            <a:r>
              <a:rPr lang="zh-CN" altLang="en-US" sz="1600" dirty="0" smtClean="0"/>
              <a:t>水飞蓟宾胶囊</a:t>
            </a:r>
            <a:r>
              <a:rPr lang="zh-CN" altLang="en-US" sz="1600" dirty="0" smtClean="0">
                <a:sym typeface="+mn-ea"/>
              </a:rPr>
              <a:t>（挂网价</a:t>
            </a:r>
            <a:r>
              <a:rPr lang="en-US" altLang="zh-CN" sz="1600" dirty="0" smtClean="0">
                <a:sym typeface="+mn-ea"/>
              </a:rPr>
              <a:t>xxx</a:t>
            </a:r>
            <a:r>
              <a:rPr lang="zh-CN" altLang="en-US" sz="1600" dirty="0" smtClean="0">
                <a:sym typeface="+mn-ea"/>
              </a:rPr>
              <a:t>）</a:t>
            </a:r>
            <a:r>
              <a:rPr lang="zh-CN" altLang="en-US" sz="1600" dirty="0" smtClean="0"/>
              <a:t>：</a:t>
            </a:r>
            <a:r>
              <a:rPr lang="en-US" altLang="zh-CN" sz="1600" dirty="0"/>
              <a:t>8~16</a:t>
            </a:r>
            <a:r>
              <a:rPr lang="zh-CN" altLang="en-US" sz="1600" dirty="0" smtClean="0"/>
              <a:t>元</a:t>
            </a:r>
            <a:r>
              <a:rPr lang="en-US" altLang="zh-CN" sz="1600" dirty="0" smtClean="0"/>
              <a:t>/</a:t>
            </a:r>
            <a:r>
              <a:rPr lang="zh-CN" altLang="en-US" sz="1600" dirty="0" smtClean="0"/>
              <a:t>天</a:t>
            </a:r>
            <a:endParaRPr lang="en-US" altLang="zh-CN" sz="1600" dirty="0" smtClean="0"/>
          </a:p>
          <a:p>
            <a:pPr>
              <a:lnSpc>
                <a:spcPct val="150000"/>
              </a:lnSpc>
            </a:pPr>
            <a:r>
              <a:rPr lang="en-US" altLang="zh-CN" sz="1800" b="1" dirty="0" smtClean="0"/>
              <a:t>3.</a:t>
            </a:r>
            <a:r>
              <a:rPr lang="zh-CN" altLang="en-US" sz="1800" b="1" dirty="0" smtClean="0"/>
              <a:t>主要适应症其他类可替代药品比较</a:t>
            </a:r>
            <a:r>
              <a:rPr lang="zh-CN" sz="1800" b="1" dirty="0" smtClean="0"/>
              <a:t>：</a:t>
            </a:r>
            <a:endParaRPr lang="en-US" altLang="zh-CN" sz="1600" dirty="0"/>
          </a:p>
          <a:p>
            <a:pPr>
              <a:lnSpc>
                <a:spcPct val="150000"/>
              </a:lnSpc>
            </a:pPr>
            <a:r>
              <a:rPr lang="zh-CN" altLang="en-US" sz="1600" dirty="0"/>
              <a:t>    </a:t>
            </a:r>
            <a:r>
              <a:rPr lang="zh-CN" altLang="en-US" sz="1600" dirty="0" smtClean="0"/>
              <a:t>复方甘草酸苷片</a:t>
            </a:r>
            <a:r>
              <a:rPr lang="zh-CN" altLang="en-US" sz="1600" dirty="0" smtClean="0">
                <a:sym typeface="+mn-ea"/>
              </a:rPr>
              <a:t>（挂网价</a:t>
            </a:r>
            <a:r>
              <a:rPr lang="en-US" altLang="zh-CN" sz="1600" dirty="0" smtClean="0">
                <a:sym typeface="+mn-ea"/>
              </a:rPr>
              <a:t>xxx</a:t>
            </a:r>
            <a:r>
              <a:rPr lang="zh-CN" altLang="en-US" sz="1600" dirty="0" smtClean="0">
                <a:sym typeface="+mn-ea"/>
              </a:rPr>
              <a:t>）</a:t>
            </a:r>
            <a:r>
              <a:rPr lang="zh-CN" altLang="en-US" sz="1600" dirty="0" smtClean="0"/>
              <a:t>：</a:t>
            </a:r>
            <a:r>
              <a:rPr lang="en-US" altLang="zh-CN" sz="1600" dirty="0"/>
              <a:t>0.72~1.08</a:t>
            </a:r>
            <a:r>
              <a:rPr lang="zh-CN" altLang="en-US" sz="1600" dirty="0" smtClean="0"/>
              <a:t>元</a:t>
            </a:r>
            <a:r>
              <a:rPr lang="en-US" altLang="zh-CN" sz="1600" dirty="0" smtClean="0"/>
              <a:t>/</a:t>
            </a:r>
            <a:r>
              <a:rPr lang="zh-CN" altLang="en-US" sz="1600" dirty="0" smtClean="0"/>
              <a:t>天</a:t>
            </a:r>
            <a:endParaRPr lang="en-US" altLang="zh-CN" sz="1600" dirty="0" smtClean="0"/>
          </a:p>
          <a:p>
            <a:pPr>
              <a:lnSpc>
                <a:spcPct val="150000"/>
              </a:lnSpc>
            </a:pPr>
            <a:r>
              <a:rPr lang="zh-CN" altLang="en-US" sz="1600" dirty="0" smtClean="0"/>
              <a:t>   多</a:t>
            </a:r>
            <a:r>
              <a:rPr lang="zh-CN" altLang="en-US" sz="1600" dirty="0"/>
              <a:t>烯磷脂酰胆碱胶囊</a:t>
            </a:r>
            <a:r>
              <a:rPr lang="zh-CN" altLang="en-US" sz="1600" dirty="0" smtClean="0">
                <a:sym typeface="+mn-ea"/>
              </a:rPr>
              <a:t>（挂网价</a:t>
            </a:r>
            <a:r>
              <a:rPr lang="en-US" altLang="zh-CN" sz="1600" dirty="0" smtClean="0">
                <a:sym typeface="+mn-ea"/>
              </a:rPr>
              <a:t>xxx</a:t>
            </a:r>
            <a:r>
              <a:rPr lang="zh-CN" altLang="en-US" sz="1600" dirty="0" smtClean="0">
                <a:sym typeface="+mn-ea"/>
              </a:rPr>
              <a:t>）</a:t>
            </a:r>
            <a:r>
              <a:rPr lang="zh-CN" altLang="en-US" sz="1600" dirty="0"/>
              <a:t>：</a:t>
            </a:r>
            <a:r>
              <a:rPr lang="en-US" altLang="zh-CN" sz="1600" dirty="0"/>
              <a:t>4.72~9.44</a:t>
            </a:r>
            <a:r>
              <a:rPr lang="zh-CN" altLang="en-US" sz="1600" dirty="0"/>
              <a:t>元</a:t>
            </a:r>
            <a:r>
              <a:rPr lang="en-US" altLang="zh-CN" sz="1600" dirty="0"/>
              <a:t>/</a:t>
            </a:r>
            <a:r>
              <a:rPr lang="zh-CN" altLang="en-US" sz="1600" dirty="0" smtClean="0"/>
              <a:t>天</a:t>
            </a:r>
            <a:endParaRPr lang="en-US" altLang="zh-CN" sz="1600" dirty="0" smtClean="0"/>
          </a:p>
          <a:p>
            <a:pPr>
              <a:lnSpc>
                <a:spcPct val="150000"/>
              </a:lnSpc>
            </a:pPr>
            <a:r>
              <a:rPr lang="en-US" altLang="zh-CN" sz="1600" dirty="0">
                <a:solidFill>
                  <a:srgbClr val="FF0000"/>
                </a:solidFill>
              </a:rPr>
              <a:t> </a:t>
            </a:r>
            <a:r>
              <a:rPr lang="en-US" altLang="zh-CN" sz="1600" dirty="0" smtClean="0">
                <a:solidFill>
                  <a:srgbClr val="FF0000"/>
                </a:solidFill>
              </a:rPr>
              <a:t>  </a:t>
            </a:r>
            <a:r>
              <a:rPr lang="zh-CN" altLang="en-US" sz="1600" dirty="0" smtClean="0">
                <a:solidFill>
                  <a:srgbClr val="FF0000"/>
                </a:solidFill>
              </a:rPr>
              <a:t>水飞</a:t>
            </a:r>
            <a:r>
              <a:rPr lang="zh-CN" altLang="en-US" sz="1600" dirty="0">
                <a:solidFill>
                  <a:srgbClr val="FF0000"/>
                </a:solidFill>
              </a:rPr>
              <a:t>蓟素胶囊</a:t>
            </a:r>
            <a:r>
              <a:rPr lang="zh-CN" altLang="en-US" sz="1600" dirty="0" smtClean="0">
                <a:sym typeface="+mn-ea"/>
              </a:rPr>
              <a:t>（挂网价</a:t>
            </a:r>
            <a:r>
              <a:rPr lang="en-US" altLang="zh-CN" sz="1600" dirty="0" smtClean="0">
                <a:sym typeface="+mn-ea"/>
              </a:rPr>
              <a:t>xxx</a:t>
            </a:r>
            <a:r>
              <a:rPr lang="zh-CN" altLang="en-US" sz="1600" dirty="0" smtClean="0">
                <a:sym typeface="+mn-ea"/>
              </a:rPr>
              <a:t>）</a:t>
            </a:r>
            <a:r>
              <a:rPr lang="zh-CN" altLang="en-US" sz="1600" dirty="0">
                <a:solidFill>
                  <a:srgbClr val="FF0000"/>
                </a:solidFill>
              </a:rPr>
              <a:t>：</a:t>
            </a:r>
            <a:r>
              <a:rPr lang="en-US" altLang="zh-CN" sz="1600" dirty="0">
                <a:solidFill>
                  <a:srgbClr val="FF0000"/>
                </a:solidFill>
              </a:rPr>
              <a:t>5.6~8.5</a:t>
            </a:r>
            <a:r>
              <a:rPr lang="zh-CN" altLang="en-US" sz="1600" dirty="0">
                <a:solidFill>
                  <a:srgbClr val="FF0000"/>
                </a:solidFill>
              </a:rPr>
              <a:t>元</a:t>
            </a:r>
            <a:r>
              <a:rPr lang="en-US" altLang="zh-CN" sz="1600" dirty="0" smtClean="0">
                <a:solidFill>
                  <a:srgbClr val="FF0000"/>
                </a:solidFill>
              </a:rPr>
              <a:t>/</a:t>
            </a:r>
            <a:r>
              <a:rPr lang="zh-CN" altLang="en-US" sz="1600" dirty="0" smtClean="0">
                <a:solidFill>
                  <a:srgbClr val="FF0000"/>
                </a:solidFill>
              </a:rPr>
              <a:t>天（</a:t>
            </a:r>
            <a:r>
              <a:rPr lang="zh-CN" altLang="en-US" sz="1600" dirty="0">
                <a:solidFill>
                  <a:srgbClr val="FF0000"/>
                </a:solidFill>
              </a:rPr>
              <a:t>本药</a:t>
            </a:r>
            <a:r>
              <a:rPr lang="zh-CN" altLang="en-US" sz="1600" dirty="0" smtClean="0">
                <a:solidFill>
                  <a:srgbClr val="FF0000"/>
                </a:solidFill>
              </a:rPr>
              <a:t>）</a:t>
            </a:r>
            <a:endParaRPr lang="en-US" altLang="zh-CN" sz="1600" dirty="0" smtClean="0">
              <a:solidFill>
                <a:srgbClr val="FF0000"/>
              </a:solidFill>
            </a:endParaRPr>
          </a:p>
          <a:p>
            <a:pPr>
              <a:lnSpc>
                <a:spcPct val="150000"/>
              </a:lnSpc>
            </a:pPr>
            <a:r>
              <a:rPr lang="zh-CN" altLang="en-US" sz="1600" dirty="0" smtClean="0"/>
              <a:t>   甘草</a:t>
            </a:r>
            <a:r>
              <a:rPr lang="zh-CN" altLang="en-US" sz="1600" dirty="0"/>
              <a:t>酸二铵肠溶</a:t>
            </a:r>
            <a:r>
              <a:rPr lang="zh-CN" altLang="en-US" sz="1600" dirty="0" smtClean="0"/>
              <a:t>胶囊</a:t>
            </a:r>
            <a:r>
              <a:rPr lang="zh-CN" altLang="en-US" sz="1600" dirty="0" smtClean="0">
                <a:sym typeface="+mn-ea"/>
              </a:rPr>
              <a:t>（挂网价</a:t>
            </a:r>
            <a:r>
              <a:rPr lang="en-US" altLang="zh-CN" sz="1600" dirty="0" smtClean="0">
                <a:sym typeface="+mn-ea"/>
              </a:rPr>
              <a:t>xxx</a:t>
            </a:r>
            <a:r>
              <a:rPr lang="zh-CN" altLang="en-US" sz="1600" dirty="0" smtClean="0">
                <a:sym typeface="+mn-ea"/>
              </a:rPr>
              <a:t>）</a:t>
            </a:r>
            <a:r>
              <a:rPr lang="zh-CN" altLang="en-US" sz="1600" dirty="0" smtClean="0"/>
              <a:t>：</a:t>
            </a:r>
            <a:r>
              <a:rPr lang="en-US" altLang="zh-CN" sz="1600" dirty="0" smtClean="0"/>
              <a:t>8</a:t>
            </a:r>
            <a:r>
              <a:rPr lang="zh-CN" altLang="en-US" sz="1600" dirty="0" smtClean="0"/>
              <a:t>元</a:t>
            </a:r>
            <a:r>
              <a:rPr lang="en-US" altLang="zh-CN" sz="1600" dirty="0" smtClean="0"/>
              <a:t>/</a:t>
            </a:r>
            <a:r>
              <a:rPr lang="zh-CN" altLang="en-US" sz="1600" dirty="0" smtClean="0"/>
              <a:t>天</a:t>
            </a:r>
            <a:endParaRPr lang="en-US" altLang="zh-CN" sz="1600" dirty="0" smtClean="0"/>
          </a:p>
          <a:p>
            <a:pPr>
              <a:lnSpc>
                <a:spcPct val="150000"/>
              </a:lnSpc>
            </a:pPr>
            <a:r>
              <a:rPr lang="en-US" altLang="zh-CN" sz="1600" dirty="0"/>
              <a:t> </a:t>
            </a:r>
            <a:r>
              <a:rPr lang="en-US" altLang="zh-CN" sz="1600" dirty="0" smtClean="0"/>
              <a:t>   </a:t>
            </a:r>
            <a:r>
              <a:rPr lang="zh-CN" altLang="en-US" sz="1600" dirty="0" smtClean="0"/>
              <a:t>联苯双酯片</a:t>
            </a:r>
            <a:r>
              <a:rPr lang="zh-CN" altLang="en-US" sz="1600" dirty="0" smtClean="0">
                <a:sym typeface="+mn-ea"/>
              </a:rPr>
              <a:t>（挂网价</a:t>
            </a:r>
            <a:r>
              <a:rPr lang="en-US" altLang="zh-CN" sz="1600" dirty="0" smtClean="0">
                <a:sym typeface="+mn-ea"/>
              </a:rPr>
              <a:t>xxx</a:t>
            </a:r>
            <a:r>
              <a:rPr lang="zh-CN" altLang="en-US" sz="1600" dirty="0" smtClean="0">
                <a:sym typeface="+mn-ea"/>
              </a:rPr>
              <a:t>）</a:t>
            </a:r>
            <a:r>
              <a:rPr lang="zh-CN" altLang="en-US" sz="1600" dirty="0" smtClean="0"/>
              <a:t>：</a:t>
            </a:r>
            <a:r>
              <a:rPr lang="en-US" altLang="zh-CN" sz="1600" dirty="0"/>
              <a:t>8.4~16.8</a:t>
            </a:r>
            <a:r>
              <a:rPr lang="zh-CN" altLang="en-US" sz="1600" dirty="0" smtClean="0"/>
              <a:t>元</a:t>
            </a:r>
            <a:r>
              <a:rPr lang="en-US" altLang="zh-CN" sz="1600" dirty="0" smtClean="0"/>
              <a:t>/</a:t>
            </a:r>
            <a:r>
              <a:rPr lang="zh-CN" altLang="en-US" sz="1600" dirty="0" smtClean="0"/>
              <a:t>天</a:t>
            </a:r>
            <a:endParaRPr lang="en-US" altLang="zh-CN" sz="1600" dirty="0" smtClean="0"/>
          </a:p>
          <a:p>
            <a:pPr>
              <a:lnSpc>
                <a:spcPct val="150000"/>
              </a:lnSpc>
            </a:pPr>
            <a:endParaRPr lang="en-US" altLang="zh-CN" sz="1600" dirty="0">
              <a:solidFill>
                <a:prstClr val="black"/>
              </a:solidFill>
            </a:endParaRPr>
          </a:p>
          <a:p>
            <a:pPr>
              <a:lnSpc>
                <a:spcPct val="150000"/>
              </a:lnSpc>
            </a:pPr>
            <a:endParaRPr lang="en-US" altLang="zh-CN" sz="1600" dirty="0" smtClean="0">
              <a:solidFill>
                <a:prstClr val="black"/>
              </a:solidFill>
            </a:endParaRPr>
          </a:p>
          <a:p>
            <a:pPr>
              <a:lnSpc>
                <a:spcPct val="150000"/>
              </a:lnSpc>
            </a:pPr>
            <a:endParaRPr lang="en-US" altLang="zh-CN" sz="1600" dirty="0">
              <a:solidFill>
                <a:prstClr val="black"/>
              </a:solidFill>
            </a:endParaRPr>
          </a:p>
          <a:p>
            <a:pPr>
              <a:lnSpc>
                <a:spcPct val="150000"/>
              </a:lnSpc>
            </a:pPr>
            <a:endParaRPr lang="en-US" altLang="zh-CN" sz="1600" dirty="0" smtClean="0">
              <a:solidFill>
                <a:prstClr val="black"/>
              </a:solidFill>
            </a:endParaRPr>
          </a:p>
          <a:p>
            <a:pPr>
              <a:lnSpc>
                <a:spcPct val="150000"/>
              </a:lnSpc>
            </a:pPr>
            <a:endParaRPr lang="en-US" altLang="zh-CN" sz="1600" dirty="0" smtClean="0">
              <a:solidFill>
                <a:prstClr val="black"/>
              </a:solidFill>
            </a:endParaRPr>
          </a:p>
          <a:p>
            <a:pPr>
              <a:lnSpc>
                <a:spcPct val="150000"/>
              </a:lnSpc>
            </a:pPr>
            <a:endParaRPr lang="en-US" altLang="zh-CN" sz="1600" dirty="0">
              <a:solidFill>
                <a:prstClr val="black"/>
              </a:solidFill>
            </a:endParaRPr>
          </a:p>
          <a:p>
            <a:pPr lvl="0">
              <a:lnSpc>
                <a:spcPct val="150000"/>
              </a:lnSpc>
            </a:pPr>
            <a:endParaRPr lang="en-US" altLang="zh-CN" b="1" dirty="0" smtClean="0">
              <a:solidFill>
                <a:prstClr val="black"/>
              </a:solidFill>
            </a:endParaRPr>
          </a:p>
          <a:p>
            <a:pPr>
              <a:lnSpc>
                <a:spcPct val="150000"/>
              </a:lnSpc>
            </a:pPr>
            <a:endParaRPr lang="en-US" altLang="zh-CN" sz="1600" dirty="0">
              <a:solidFill>
                <a:prstClr val="black"/>
              </a:solidFill>
            </a:endParaRPr>
          </a:p>
        </p:txBody>
      </p:sp>
      <p:sp>
        <p:nvSpPr>
          <p:cNvPr id="2" name="文本框 1"/>
          <p:cNvSpPr txBox="1"/>
          <p:nvPr/>
        </p:nvSpPr>
        <p:spPr>
          <a:xfrm>
            <a:off x="7426960" y="1412875"/>
            <a:ext cx="4126230" cy="2029460"/>
          </a:xfrm>
          <a:prstGeom prst="rect">
            <a:avLst/>
          </a:prstGeom>
          <a:noFill/>
        </p:spPr>
        <p:txBody>
          <a:bodyPr wrap="square" rtlCol="0">
            <a:noAutofit/>
          </a:bodyPr>
          <a:p>
            <a:r>
              <a:rPr lang="zh-CN" altLang="en-US">
                <a:highlight>
                  <a:srgbClr val="FFFF00"/>
                </a:highlight>
              </a:rPr>
              <a:t>要求：此类药品的价格比较建议：提交挂网截图。</a:t>
            </a:r>
            <a:r>
              <a:rPr lang="zh-CN" altLang="en-US">
                <a:highlight>
                  <a:srgbClr val="FFFF00"/>
                </a:highlight>
                <a:sym typeface="+mn-ea"/>
              </a:rPr>
              <a:t>通过汇总本省药品集中采购平台上同通用名及主要适应证可替代药品的价格，计算日均治疗费用。</a:t>
            </a:r>
            <a:endParaRPr lang="zh-CN" altLang="en-US">
              <a:highlight>
                <a:srgbClr val="FFFF00"/>
              </a:highlight>
            </a:endParaRPr>
          </a:p>
        </p:txBody>
      </p:sp>
    </p:spTree>
  </p:cSld>
  <p:clrMapOvr>
    <a:masterClrMapping/>
  </p:clrMapOvr>
  <p:transition>
    <p:push dir="u"/>
  </p:transition>
  <p:timing>
    <p:tnLst>
      <p:par>
        <p:cTn id="1" dur="indefinite" restart="never" nodeType="tmRoot"/>
      </p:par>
    </p:tn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TEXT_FILL_FORE_SCHEMECOLOR_INDEX_BRIGHTNESS" val="0.15"/>
  <p:tag name="KSO_WM_UNIT_TEXT_FILL_FORE_SCHEMECOLOR_INDEX" val="13"/>
  <p:tag name="KSO_WM_UNIT_TEXT_FILL_TYPE" val="1"/>
  <p:tag name="KSO_WM_BEAUTIFY_FLAG" val=""/>
</p:tagLst>
</file>

<file path=ppt/tags/tag11.xml><?xml version="1.0" encoding="utf-8"?>
<p:tagLst xmlns:p="http://schemas.openxmlformats.org/presentationml/2006/main">
  <p:tag name="MH_TYPE" val="#NeiR#"/>
  <p:tag name="MH_NUMBER" val="2"/>
  <p:tag name="MH_CATEGORY" val="#TuWHP#"/>
  <p:tag name="MH_LAYOUT" val="SubTitleText"/>
  <p:tag name="MH" val="20210420205747"/>
  <p:tag name="MH_LIBRARY" val="GRAPHIC"/>
</p:tagLst>
</file>

<file path=ppt/tags/tag12.xml><?xml version="1.0" encoding="utf-8"?>
<p:tagLst xmlns:p="http://schemas.openxmlformats.org/presentationml/2006/main">
  <p:tag name="KSO_WM_UNIT_TEXT_FILL_FORE_SCHEMECOLOR_INDEX_BRIGHTNESS" val="0.15"/>
  <p:tag name="KSO_WM_UNIT_TEXT_FILL_FORE_SCHEMECOLOR_INDEX" val="13"/>
  <p:tag name="KSO_WM_UNIT_TEXT_FILL_TYPE" val="1"/>
  <p:tag name="KSO_WM_BEAUTIFY_FLAG" val=""/>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KSO_WM_UNIT_TEXT_FILL_FORE_SCHEMECOLOR_INDEX_BRIGHTNESS" val="0.15"/>
  <p:tag name="KSO_WM_UNIT_TEXT_FILL_FORE_SCHEMECOLOR_INDEX" val="13"/>
  <p:tag name="KSO_WM_UNIT_TEXT_FILL_TYPE" val="1"/>
  <p:tag name="KSO_WM_BEAUTIFY_FLAG" val=""/>
</p:tagLst>
</file>

<file path=ppt/tags/tag16.xml><?xml version="1.0" encoding="utf-8"?>
<p:tagLst xmlns:p="http://schemas.openxmlformats.org/presentationml/2006/main">
  <p:tag name="KSO_WM_BEAUTIFY_FLAG" val=""/>
</p:tagLst>
</file>

<file path=ppt/tags/tag17.xml><?xml version="1.0" encoding="utf-8"?>
<p:tagLst xmlns:p="http://schemas.openxmlformats.org/presentationml/2006/main">
  <p:tag name="KSO_WM_BEAUTIFY_FLAG" val=""/>
</p:tagLst>
</file>

<file path=ppt/tags/tag18.xml><?xml version="1.0" encoding="utf-8"?>
<p:tagLst xmlns:p="http://schemas.openxmlformats.org/presentationml/2006/main">
  <p:tag name="KSO_WM_UNIT_TEXT_FILL_FORE_SCHEMECOLOR_INDEX_BRIGHTNESS" val="0.15"/>
  <p:tag name="KSO_WM_UNIT_TEXT_FILL_FORE_SCHEMECOLOR_INDEX" val="13"/>
  <p:tag name="KSO_WM_UNIT_TEXT_FILL_TYPE" val="1"/>
  <p:tag name="KSO_WM_BEAUTIFY_FLAG" val=""/>
</p:tagLst>
</file>

<file path=ppt/tags/tag19.xml><?xml version="1.0" encoding="utf-8"?>
<p:tagLst xmlns:p="http://schemas.openxmlformats.org/presentationml/2006/main">
  <p:tag name="KSO_WM_BEAUTIFY_FLAG" val=""/>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MH_TYPE" val="#NeiR#"/>
  <p:tag name="MH_NUMBER" val="2"/>
  <p:tag name="MH_CATEGORY" val="#TuWHP#"/>
  <p:tag name="MH_LAYOUT" val="SubTitleText"/>
  <p:tag name="MH" val="20210420205747"/>
  <p:tag name="MH_LIBRARY" val="GRAPHIC"/>
</p:tagLst>
</file>

<file path=ppt/tags/tag21.xml><?xml version="1.0" encoding="utf-8"?>
<p:tagLst xmlns:p="http://schemas.openxmlformats.org/presentationml/2006/main">
  <p:tag name="KSO_WM_UNIT_TEXT_FILL_FORE_SCHEMECOLOR_INDEX_BRIGHTNESS" val="0.15"/>
  <p:tag name="KSO_WM_UNIT_TEXT_FILL_FORE_SCHEMECOLOR_INDEX" val="13"/>
  <p:tag name="KSO_WM_UNIT_TEXT_FILL_TYPE" val="1"/>
  <p:tag name="KSO_WM_BEAUTIFY_FLAG" val=""/>
</p:tagLst>
</file>

<file path=ppt/tags/tag22.xml><?xml version="1.0" encoding="utf-8"?>
<p:tagLst xmlns:p="http://schemas.openxmlformats.org/presentationml/2006/main">
  <p:tag name="KSO_WM_BEAUTIFY_FLAG" val=""/>
</p:tagLst>
</file>

<file path=ppt/tags/tag23.xml><?xml version="1.0" encoding="utf-8"?>
<p:tagLst xmlns:p="http://schemas.openxmlformats.org/presentationml/2006/main">
  <p:tag name="KSO_WM_UNIT_TEXT_FILL_FORE_SCHEMECOLOR_INDEX_BRIGHTNESS" val="0.15"/>
  <p:tag name="KSO_WM_UNIT_TEXT_FILL_FORE_SCHEMECOLOR_INDEX" val="13"/>
  <p:tag name="KSO_WM_UNIT_TEXT_FILL_TYPE" val="1"/>
  <p:tag name="KSO_WM_BEAUTIFY_FLAG" val=""/>
</p:tagLst>
</file>

<file path=ppt/tags/tag24.xml><?xml version="1.0" encoding="utf-8"?>
<p:tagLst xmlns:p="http://schemas.openxmlformats.org/presentationml/2006/main">
  <p:tag name="KSO_WM_BEAUTIFY_FLAG" val=""/>
</p:tagLst>
</file>

<file path=ppt/tags/tag25.xml><?xml version="1.0" encoding="utf-8"?>
<p:tagLst xmlns:p="http://schemas.openxmlformats.org/presentationml/2006/main">
  <p:tag name="KSO_WM_UNIT_TEXT_FILL_FORE_SCHEMECOLOR_INDEX_BRIGHTNESS" val="0.15"/>
  <p:tag name="KSO_WM_UNIT_TEXT_FILL_FORE_SCHEMECOLOR_INDEX" val="13"/>
  <p:tag name="KSO_WM_UNIT_TEXT_FILL_TYPE" val="1"/>
  <p:tag name="KSO_WM_BEAUTIFY_FLAG" val=""/>
</p:tagLst>
</file>

<file path=ppt/tags/tag26.xml><?xml version="1.0" encoding="utf-8"?>
<p:tagLst xmlns:p="http://schemas.openxmlformats.org/presentationml/2006/main">
  <p:tag name="KSO_WM_BEAUTIFY_FLAG" val=""/>
</p:tagLst>
</file>

<file path=ppt/tags/tag27.xml><?xml version="1.0" encoding="utf-8"?>
<p:tagLst xmlns:p="http://schemas.openxmlformats.org/presentationml/2006/main">
  <p:tag name="KSO_WPP_MARK_KEY" val="98bed297-62a3-4f3f-b046-809dbbfff214"/>
  <p:tag name="COMMONDATA" val="eyJoZGlkIjoiNDk3ZjczMzUwMWI1MmM0Y2UzZjFhNmNkZmYzYTg2YjQifQ=="/>
  <p:tag name="commondata" val="eyJoZGlkIjoiODdhNjA0YWE2MTI4NTMzMWQ5MGYwMGRlNDAyMDllNmYifQ=="/>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xml><?xml version="1.0" encoding="utf-8"?>
<p:tagLst xmlns:p="http://schemas.openxmlformats.org/presentationml/2006/main">
  <p:tag name="MH" val="20210414120553"/>
  <p:tag name="MH_LIBRARY" val="GRAPHIC"/>
  <p:tag name="MH_TYPE" val="Text"/>
  <p:tag name="MH_ORDER" val="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7.xml><?xml version="1.0" encoding="utf-8"?>
<p:tagLst xmlns:p="http://schemas.openxmlformats.org/presentationml/2006/main">
  <p:tag name="PA" val="v3.0.1"/>
</p:tagLst>
</file>

<file path=ppt/tags/tag8.xml><?xml version="1.0" encoding="utf-8"?>
<p:tagLst xmlns:p="http://schemas.openxmlformats.org/presentationml/2006/main">
  <p:tag name="KSO_WM_UNIT_TEXT_FILL_FORE_SCHEMECOLOR_INDEX_BRIGHTNESS" val="0.15"/>
  <p:tag name="KSO_WM_UNIT_TEXT_FILL_FORE_SCHEMECOLOR_INDEX" val="13"/>
  <p:tag name="KSO_WM_UNIT_TEXT_FILL_TYPE" val="1"/>
  <p:tag name="KSO_WM_BEAUTIFY_FLAG" val=""/>
</p:tagLst>
</file>

<file path=ppt/tags/tag9.xml><?xml version="1.0" encoding="utf-8"?>
<p:tagLst xmlns:p="http://schemas.openxmlformats.org/presentationml/2006/main">
  <p:tag name="MH_TYPE" val="#NeiR#"/>
  <p:tag name="MH_NUMBER" val="大于六"/>
  <p:tag name="MH_CATEGORY" val="#TuWHP#"/>
  <p:tag name="MH_LAYOUT" val="SubTitleText"/>
  <p:tag name="MH" val="20210420200438"/>
  <p:tag name="MH_LIBRARY" val="GRAPHIC"/>
</p:tagLst>
</file>

<file path=ppt/theme/theme1.xml><?xml version="1.0" encoding="utf-8"?>
<a:theme xmlns:a="http://schemas.openxmlformats.org/drawingml/2006/main" name="Globe">
  <a:themeElements>
    <a:clrScheme name="">
      <a:dk1>
        <a:srgbClr val="FFFFFF"/>
      </a:dk1>
      <a:lt1>
        <a:srgbClr val="0066CC"/>
      </a:lt1>
      <a:dk2>
        <a:srgbClr val="CCECFF"/>
      </a:dk2>
      <a:lt2>
        <a:srgbClr val="003B76"/>
      </a:lt2>
      <a:accent1>
        <a:srgbClr val="33CCCC"/>
      </a:accent1>
      <a:accent2>
        <a:srgbClr val="66CCFF"/>
      </a:accent2>
      <a:accent3>
        <a:srgbClr val="AAB9E2"/>
      </a:accent3>
      <a:accent4>
        <a:srgbClr val="DCDCDC"/>
      </a:accent4>
      <a:accent5>
        <a:srgbClr val="ADE2E2"/>
      </a:accent5>
      <a:accent6>
        <a:srgbClr val="5BB7E5"/>
      </a:accent6>
      <a:hlink>
        <a:srgbClr val="FFFFCC"/>
      </a:hlink>
      <a:folHlink>
        <a:srgbClr val="FFCC66"/>
      </a:folHlink>
    </a:clrScheme>
    <a:fontScheme name="暗香扑面">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majorFont>
      <a:minorFont>
        <a:latin typeface="Franklin Gothic Book"/>
        <a:ea typeface=""/>
        <a:cs typeface=""/>
        <a:font script="Jpan" typeface="HG創英角ｺﾞｼｯｸUB"/>
        <a:font script="Hang" typeface="맑은 고딕"/>
        <a:font script="Hans" typeface="黑体"/>
        <a:font script="Hant" typeface="新細明體"/>
        <a:font script="Arab" typeface="Arial"/>
        <a:font script="Hebr" typeface="Arial"/>
        <a:font script="Thai" typeface="Cordian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Globe 1">
        <a:dk1>
          <a:srgbClr val="622100"/>
        </a:dk1>
        <a:lt1>
          <a:srgbClr val="FFFFFF"/>
        </a:lt1>
        <a:dk2>
          <a:srgbClr val="800000"/>
        </a:dk2>
        <a:lt2>
          <a:srgbClr val="FFFFCC"/>
        </a:lt2>
        <a:accent1>
          <a:srgbClr val="E42B00"/>
        </a:accent1>
        <a:accent2>
          <a:srgbClr val="996600"/>
        </a:accent2>
        <a:accent3>
          <a:srgbClr val="C0AAAA"/>
        </a:accent3>
        <a:accent4>
          <a:srgbClr val="DADADA"/>
        </a:accent4>
        <a:accent5>
          <a:srgbClr val="EFACAA"/>
        </a:accent5>
        <a:accent6>
          <a:srgbClr val="8A5C00"/>
        </a:accent6>
        <a:hlink>
          <a:srgbClr val="FADF6C"/>
        </a:hlink>
        <a:folHlink>
          <a:srgbClr val="FF9900"/>
        </a:folHlink>
      </a:clrScheme>
      <a:clrMap bg1="dk2" tx1="lt1" bg2="dk1" tx2="lt2" accent1="accent1" accent2="accent2" accent3="accent3" accent4="accent4" accent5="accent5" accent6="accent6" hlink="hlink" folHlink="folHlink"/>
    </a:extraClrScheme>
    <a:extraClrScheme>
      <a:clrScheme name="Globe 2">
        <a:dk1>
          <a:srgbClr val="5F4545"/>
        </a:dk1>
        <a:lt1>
          <a:srgbClr val="FFFFFF"/>
        </a:lt1>
        <a:dk2>
          <a:srgbClr val="8F6969"/>
        </a:dk2>
        <a:lt2>
          <a:srgbClr val="FFFFCC"/>
        </a:lt2>
        <a:accent1>
          <a:srgbClr val="CC6600"/>
        </a:accent1>
        <a:accent2>
          <a:srgbClr val="924C0C"/>
        </a:accent2>
        <a:accent3>
          <a:srgbClr val="C6B9B9"/>
        </a:accent3>
        <a:accent4>
          <a:srgbClr val="DADADA"/>
        </a:accent4>
        <a:accent5>
          <a:srgbClr val="E2B8AA"/>
        </a:accent5>
        <a:accent6>
          <a:srgbClr val="84440A"/>
        </a:accent6>
        <a:hlink>
          <a:srgbClr val="CFD375"/>
        </a:hlink>
        <a:folHlink>
          <a:srgbClr val="98BB91"/>
        </a:folHlink>
      </a:clrScheme>
      <a:clrMap bg1="dk2" tx1="lt1" bg2="dk1" tx2="lt2" accent1="accent1" accent2="accent2" accent3="accent3" accent4="accent4" accent5="accent5" accent6="accent6" hlink="hlink" folHlink="folHlink"/>
    </a:extraClrScheme>
    <a:extraClrScheme>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Globe 4">
        <a:dk1>
          <a:srgbClr val="005856"/>
        </a:dk1>
        <a:lt1>
          <a:srgbClr val="FFFFFF"/>
        </a:lt1>
        <a:dk2>
          <a:srgbClr val="008080"/>
        </a:dk2>
        <a:lt2>
          <a:srgbClr val="FFFFCC"/>
        </a:lt2>
        <a:accent1>
          <a:srgbClr val="0099CC"/>
        </a:accent1>
        <a:accent2>
          <a:srgbClr val="00CCFF"/>
        </a:accent2>
        <a:accent3>
          <a:srgbClr val="AAC0C0"/>
        </a:accent3>
        <a:accent4>
          <a:srgbClr val="DADADA"/>
        </a:accent4>
        <a:accent5>
          <a:srgbClr val="AACAE2"/>
        </a:accent5>
        <a:accent6>
          <a:srgbClr val="00B9E7"/>
        </a:accent6>
        <a:hlink>
          <a:srgbClr val="1ACE9F"/>
        </a:hlink>
        <a:folHlink>
          <a:srgbClr val="948CCE"/>
        </a:folHlink>
      </a:clrScheme>
      <a:clrMap bg1="dk2" tx1="lt1" bg2="dk1" tx2="lt2" accent1="accent1" accent2="accent2" accent3="accent3" accent4="accent4" accent5="accent5" accent6="accent6" hlink="hlink" folHlink="folHlink"/>
    </a:extraClrScheme>
    <a:extraClrScheme>
      <a:clrScheme name="Globe 5">
        <a:dk1>
          <a:srgbClr val="3C5436"/>
        </a:dk1>
        <a:lt1>
          <a:srgbClr val="FFFFFF"/>
        </a:lt1>
        <a:dk2>
          <a:srgbClr val="5F8656"/>
        </a:dk2>
        <a:lt2>
          <a:srgbClr val="D6D8C0"/>
        </a:lt2>
        <a:accent1>
          <a:srgbClr val="61733D"/>
        </a:accent1>
        <a:accent2>
          <a:srgbClr val="324A39"/>
        </a:accent2>
        <a:accent3>
          <a:srgbClr val="B6C3B4"/>
        </a:accent3>
        <a:accent4>
          <a:srgbClr val="DADADA"/>
        </a:accent4>
        <a:accent5>
          <a:srgbClr val="B7BCAF"/>
        </a:accent5>
        <a:accent6>
          <a:srgbClr val="2C4233"/>
        </a:accent6>
        <a:hlink>
          <a:srgbClr val="73D588"/>
        </a:hlink>
        <a:folHlink>
          <a:srgbClr val="6F99B9"/>
        </a:folHlink>
      </a:clrScheme>
      <a:clrMap bg1="dk2" tx1="lt1" bg2="dk1" tx2="lt2" accent1="accent1" accent2="accent2" accent3="accent3" accent4="accent4" accent5="accent5" accent6="accent6" hlink="hlink" folHlink="folHlink"/>
    </a:extraClrScheme>
    <a:extraClrScheme>
      <a:clrScheme name="Globe 6">
        <a:dk1>
          <a:srgbClr val="5B7B65"/>
        </a:dk1>
        <a:lt1>
          <a:srgbClr val="FFFFFF"/>
        </a:lt1>
        <a:dk2>
          <a:srgbClr val="9ABE9D"/>
        </a:dk2>
        <a:lt2>
          <a:srgbClr val="336600"/>
        </a:lt2>
        <a:accent1>
          <a:srgbClr val="00CC66"/>
        </a:accent1>
        <a:accent2>
          <a:srgbClr val="4E7050"/>
        </a:accent2>
        <a:accent3>
          <a:srgbClr val="CADBCC"/>
        </a:accent3>
        <a:accent4>
          <a:srgbClr val="DADADA"/>
        </a:accent4>
        <a:accent5>
          <a:srgbClr val="AAE2B8"/>
        </a:accent5>
        <a:accent6>
          <a:srgbClr val="466548"/>
        </a:accent6>
        <a:hlink>
          <a:srgbClr val="FFFFCC"/>
        </a:hlink>
        <a:folHlink>
          <a:srgbClr val="9CE8A3"/>
        </a:folHlink>
      </a:clrScheme>
      <a:clrMap bg1="dk2" tx1="lt1" bg2="dk1" tx2="lt2" accent1="accent1" accent2="accent2" accent3="accent3" accent4="accent4" accent5="accent5" accent6="accent6" hlink="hlink" folHlink="folHlink"/>
    </a:extraClrScheme>
    <a:extraClrScheme>
      <a:clrScheme name="Globe 7">
        <a:dk1>
          <a:srgbClr val="4C4E44"/>
        </a:dk1>
        <a:lt1>
          <a:srgbClr val="FFFFFF"/>
        </a:lt1>
        <a:dk2>
          <a:srgbClr val="686B5D"/>
        </a:dk2>
        <a:lt2>
          <a:srgbClr val="D6D5C6"/>
        </a:lt2>
        <a:accent1>
          <a:srgbClr val="898D79"/>
        </a:accent1>
        <a:accent2>
          <a:srgbClr val="4D4F45"/>
        </a:accent2>
        <a:accent3>
          <a:srgbClr val="B9BAB6"/>
        </a:accent3>
        <a:accent4>
          <a:srgbClr val="DADADA"/>
        </a:accent4>
        <a:accent5>
          <a:srgbClr val="C4C5BE"/>
        </a:accent5>
        <a:accent6>
          <a:srgbClr val="45473E"/>
        </a:accent6>
        <a:hlink>
          <a:srgbClr val="58BE67"/>
        </a:hlink>
        <a:folHlink>
          <a:srgbClr val="C0C640"/>
        </a:folHlink>
      </a:clrScheme>
      <a:clrMap bg1="dk2" tx1="lt1" bg2="dk1" tx2="lt2" accent1="accent1" accent2="accent2" accent3="accent3" accent4="accent4" accent5="accent5" accent6="accent6" hlink="hlink" folHlink="folHlink"/>
    </a:extraClrScheme>
    <a:extraClrScheme>
      <a:clrScheme name="Globe 8">
        <a:dk1>
          <a:srgbClr val="000000"/>
        </a:dk1>
        <a:lt1>
          <a:srgbClr val="FFFFDD"/>
        </a:lt1>
        <a:dk2>
          <a:srgbClr val="000000"/>
        </a:dk2>
        <a:lt2>
          <a:srgbClr val="98977A"/>
        </a:lt2>
        <a:accent1>
          <a:srgbClr val="BDCDA7"/>
        </a:accent1>
        <a:accent2>
          <a:srgbClr val="A0D060"/>
        </a:accent2>
        <a:accent3>
          <a:srgbClr val="FFFFEB"/>
        </a:accent3>
        <a:accent4>
          <a:srgbClr val="000000"/>
        </a:accent4>
        <a:accent5>
          <a:srgbClr val="DBE3D0"/>
        </a:accent5>
        <a:accent6>
          <a:srgbClr val="91BC56"/>
        </a:accent6>
        <a:hlink>
          <a:srgbClr val="FADD4E"/>
        </a:hlink>
        <a:folHlink>
          <a:srgbClr val="CC99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Globe</Template>
  <TotalTime>0</TotalTime>
  <Words>1122</Words>
  <Application>WPS 演示</Application>
  <PresentationFormat>自定义</PresentationFormat>
  <Paragraphs>132</Paragraphs>
  <Slides>10</Slides>
  <Notes>1</Notes>
  <HiddenSlides>0</HiddenSlides>
  <MMClips>0</MMClips>
  <ScaleCrop>false</ScaleCrop>
  <HeadingPairs>
    <vt:vector size="6" baseType="variant">
      <vt:variant>
        <vt:lpstr>已用的字体</vt:lpstr>
      </vt:variant>
      <vt:variant>
        <vt:i4>16</vt:i4>
      </vt:variant>
      <vt:variant>
        <vt:lpstr>主题</vt:lpstr>
      </vt:variant>
      <vt:variant>
        <vt:i4>2</vt:i4>
      </vt:variant>
      <vt:variant>
        <vt:lpstr>幻灯片标题</vt:lpstr>
      </vt:variant>
      <vt:variant>
        <vt:i4>10</vt:i4>
      </vt:variant>
    </vt:vector>
  </HeadingPairs>
  <TitlesOfParts>
    <vt:vector size="28" baseType="lpstr">
      <vt:lpstr>Arial</vt:lpstr>
      <vt:lpstr>宋体</vt:lpstr>
      <vt:lpstr>Wingdings</vt:lpstr>
      <vt:lpstr>微软雅黑</vt:lpstr>
      <vt:lpstr>Verdana</vt:lpstr>
      <vt:lpstr>Franklin Gothic Medium</vt:lpstr>
      <vt:lpstr>Franklin Gothic Book</vt:lpstr>
      <vt:lpstr>黑体</vt:lpstr>
      <vt:lpstr>华文新魏</vt:lpstr>
      <vt:lpstr>Georgia</vt:lpstr>
      <vt:lpstr>汉仪中楷简</vt:lpstr>
      <vt:lpstr>Franklin Gothic Book</vt:lpstr>
      <vt:lpstr>时尚中黑简体</vt:lpstr>
      <vt:lpstr>Wingdings</vt:lpstr>
      <vt:lpstr>Calibri</vt:lpstr>
      <vt:lpstr>Arial Unicode MS</vt:lpstr>
      <vt:lpstr>Globe</vt:lpstr>
      <vt:lpstr>Office 主题​​</vt:lpstr>
      <vt:lpstr>PowerPoint 演示文稿</vt:lpstr>
      <vt:lpstr>PowerPoint 演示文稿</vt:lpstr>
      <vt:lpstr>药品简介：</vt:lpstr>
      <vt:lpstr>药品属性</vt:lpstr>
      <vt:lpstr>药品属性</vt:lpstr>
      <vt:lpstr>药品属性</vt:lpstr>
      <vt:lpstr>有效性</vt:lpstr>
      <vt:lpstr>安全性</vt:lpstr>
      <vt:lpstr>经济性（挂网价以及日均治疗费用）</vt:lpstr>
      <vt:lpstr>社会属性（所有材料盖鲜章上传）</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髋关节置换治疗髋部疾病</dc:title>
  <dc:creator>123</dc:creator>
  <cp:lastModifiedBy>WPS_1704789508</cp:lastModifiedBy>
  <cp:revision>1040</cp:revision>
  <dcterms:created xsi:type="dcterms:W3CDTF">2016-03-26T04:09:00Z</dcterms:created>
  <dcterms:modified xsi:type="dcterms:W3CDTF">2024-12-19T02:02:46Z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2052-12.1.0.18543</vt:lpwstr>
  </property>
  <property fmtid="{D5CDD505-2E9C-101B-9397-08002B2CF9AE}" pid="3" name="ICV">
    <vt:lpwstr>8306E74F20664A2DA28C07E4E0FDDC98_13</vt:lpwstr>
  </property>
  <property fmtid="{D5CDD505-2E9C-101B-9397-08002B2CF9AE}" pid="4" name="commondata">
    <vt:lpwstr>eyJoZGlkIjoiODA1OTAzYzY5YTk4Zjk2NzQ5MDk3NTcxY2FmM2Q5NmYifQ==</vt:lpwstr>
  </property>
</Properties>
</file>